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7" r:id="rId5"/>
    <p:sldMasterId id="2147483734" r:id="rId6"/>
  </p:sldMasterIdLst>
  <p:notesMasterIdLst>
    <p:notesMasterId r:id="rId26"/>
  </p:notesMasterIdLst>
  <p:sldIdLst>
    <p:sldId id="348" r:id="rId7"/>
    <p:sldId id="349" r:id="rId8"/>
    <p:sldId id="355" r:id="rId9"/>
    <p:sldId id="376" r:id="rId10"/>
    <p:sldId id="374" r:id="rId11"/>
    <p:sldId id="358" r:id="rId12"/>
    <p:sldId id="360" r:id="rId13"/>
    <p:sldId id="351" r:id="rId14"/>
    <p:sldId id="361" r:id="rId15"/>
    <p:sldId id="375" r:id="rId16"/>
    <p:sldId id="362" r:id="rId17"/>
    <p:sldId id="352" r:id="rId18"/>
    <p:sldId id="366" r:id="rId19"/>
    <p:sldId id="368" r:id="rId20"/>
    <p:sldId id="369" r:id="rId21"/>
    <p:sldId id="370" r:id="rId22"/>
    <p:sldId id="353" r:id="rId23"/>
    <p:sldId id="377" r:id="rId24"/>
    <p:sldId id="373" r:id="rId25"/>
  </p:sldIdLst>
  <p:sldSz cx="12192000" cy="6858000"/>
  <p:notesSz cx="6858000" cy="9144000"/>
  <p:defaultTextStyle>
    <a:defPPr>
      <a:defRPr lang="de-DE"/>
    </a:defPPr>
    <a:lvl1pPr marL="0" indent="0" algn="l" defTabSz="914400" rtl="0" eaLnBrk="1" latinLnBrk="0" hangingPunct="1">
      <a:lnSpc>
        <a:spcPct val="98000"/>
      </a:lnSpc>
      <a:spcBef>
        <a:spcPts val="0"/>
      </a:spcBef>
      <a:buFont typeface="+mj-lt"/>
      <a:buNone/>
      <a:defRPr sz="1600" kern="1200" spc="-10" baseline="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98000"/>
      </a:lnSpc>
      <a:spcBef>
        <a:spcPts val="0"/>
      </a:spcBef>
      <a:buFont typeface="Source Sans Pro" panose="020B0503030403020204" pitchFamily="34" charset="0"/>
      <a:buChar char="―"/>
      <a:defRPr sz="1600" kern="1200" spc="-10" baseline="0">
        <a:solidFill>
          <a:schemeClr val="tx1"/>
        </a:solidFill>
        <a:latin typeface="+mn-lt"/>
        <a:ea typeface="+mn-ea"/>
        <a:cs typeface="+mn-cs"/>
      </a:defRPr>
    </a:lvl2pPr>
    <a:lvl3pPr marL="360363" indent="-185738" algn="l" defTabSz="914400" rtl="0" eaLnBrk="1" latinLnBrk="0" hangingPunct="1">
      <a:lnSpc>
        <a:spcPct val="98000"/>
      </a:lnSpc>
      <a:spcBef>
        <a:spcPts val="0"/>
      </a:spcBef>
      <a:buFont typeface="Source Sans Pro" panose="020B0503030403020204" pitchFamily="34" charset="0"/>
      <a:buChar char="―"/>
      <a:defRPr sz="1600" kern="1200" spc="-10" baseline="0">
        <a:solidFill>
          <a:schemeClr val="tx1"/>
        </a:solidFill>
        <a:latin typeface="+mn-lt"/>
        <a:ea typeface="+mn-ea"/>
        <a:cs typeface="+mn-cs"/>
      </a:defRPr>
    </a:lvl3pPr>
    <a:lvl4pPr marL="534988" indent="-174625" algn="l" defTabSz="914400" rtl="0" eaLnBrk="1" latinLnBrk="0" hangingPunct="1">
      <a:lnSpc>
        <a:spcPct val="98000"/>
      </a:lnSpc>
      <a:spcBef>
        <a:spcPts val="0"/>
      </a:spcBef>
      <a:buFont typeface="Source Sans Pro" panose="020B0503030403020204" pitchFamily="34" charset="0"/>
      <a:buChar char="―"/>
      <a:defRPr sz="1600" kern="1200" spc="-10" baseline="0">
        <a:solidFill>
          <a:schemeClr val="tx1"/>
        </a:solidFill>
        <a:latin typeface="+mn-lt"/>
        <a:ea typeface="+mn-ea"/>
        <a:cs typeface="+mn-cs"/>
      </a:defRPr>
    </a:lvl4pPr>
    <a:lvl5pPr marL="719138" indent="-184150" algn="l" defTabSz="914400" rtl="0" eaLnBrk="1" latinLnBrk="0" hangingPunct="1">
      <a:lnSpc>
        <a:spcPct val="98000"/>
      </a:lnSpc>
      <a:spcBef>
        <a:spcPts val="0"/>
      </a:spcBef>
      <a:buFont typeface="Source Sans Pro" panose="020B0503030403020204" pitchFamily="34" charset="0"/>
      <a:buChar char="―"/>
      <a:defRPr sz="1600" kern="1200" spc="-10" baseline="0">
        <a:solidFill>
          <a:schemeClr val="tx1"/>
        </a:solidFill>
        <a:latin typeface="+mn-lt"/>
        <a:ea typeface="+mn-ea"/>
        <a:cs typeface="+mn-cs"/>
      </a:defRPr>
    </a:lvl5pPr>
    <a:lvl6pPr marL="25146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C1193-6762-F94B-3072-537A29F80259}" v="37" dt="2024-09-22T16:56:50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4453" autoAdjust="0"/>
  </p:normalViewPr>
  <p:slideViewPr>
    <p:cSldViewPr snapToGrid="0">
      <p:cViewPr varScale="1">
        <p:scale>
          <a:sx n="85" d="100"/>
          <a:sy n="85" d="100"/>
        </p:scale>
        <p:origin x="3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nart Töllke" userId="S::lennart.toellke@execed.uzh.ch::a015e1c8-021c-4fa0-8184-9ae369228193" providerId="AD" clId="Web-{24BCB442-9EE2-63AE-4D07-19E152360293}"/>
    <pc:docChg chg="addSld modSld">
      <pc:chgData name="Lennart Töllke" userId="S::lennart.toellke@execed.uzh.ch::a015e1c8-021c-4fa0-8184-9ae369228193" providerId="AD" clId="Web-{24BCB442-9EE2-63AE-4D07-19E152360293}" dt="2024-09-18T21:33:05.990" v="60"/>
      <pc:docMkLst>
        <pc:docMk/>
      </pc:docMkLst>
      <pc:sldChg chg="modSp">
        <pc:chgData name="Lennart Töllke" userId="S::lennart.toellke@execed.uzh.ch::a015e1c8-021c-4fa0-8184-9ae369228193" providerId="AD" clId="Web-{24BCB442-9EE2-63AE-4D07-19E152360293}" dt="2024-09-18T21:31:13.940" v="55" actId="20577"/>
        <pc:sldMkLst>
          <pc:docMk/>
          <pc:sldMk cId="2631128446" sldId="361"/>
        </pc:sldMkLst>
        <pc:spChg chg="mod">
          <ac:chgData name="Lennart Töllke" userId="S::lennart.toellke@execed.uzh.ch::a015e1c8-021c-4fa0-8184-9ae369228193" providerId="AD" clId="Web-{24BCB442-9EE2-63AE-4D07-19E152360293}" dt="2024-09-18T21:31:13.940" v="55" actId="20577"/>
          <ac:spMkLst>
            <pc:docMk/>
            <pc:sldMk cId="2631128446" sldId="361"/>
            <ac:spMk id="3" creationId="{8760C3A4-66BB-A863-6BC8-979C9C3EBE5D}"/>
          </ac:spMkLst>
        </pc:spChg>
      </pc:sldChg>
      <pc:sldChg chg="modSp">
        <pc:chgData name="Lennart Töllke" userId="S::lennart.toellke@execed.uzh.ch::a015e1c8-021c-4fa0-8184-9ae369228193" providerId="AD" clId="Web-{24BCB442-9EE2-63AE-4D07-19E152360293}" dt="2024-09-18T21:31:02.159" v="47" actId="14100"/>
        <pc:sldMkLst>
          <pc:docMk/>
          <pc:sldMk cId="3767248160" sldId="374"/>
        </pc:sldMkLst>
        <pc:graphicFrameChg chg="mod">
          <ac:chgData name="Lennart Töllke" userId="S::lennart.toellke@execed.uzh.ch::a015e1c8-021c-4fa0-8184-9ae369228193" providerId="AD" clId="Web-{24BCB442-9EE2-63AE-4D07-19E152360293}" dt="2024-09-18T21:31:02.159" v="47" actId="14100"/>
          <ac:graphicFrameMkLst>
            <pc:docMk/>
            <pc:sldMk cId="3767248160" sldId="374"/>
            <ac:graphicFrameMk id="7" creationId="{96D0EA08-6137-3AEE-516B-4E19F28337FC}"/>
          </ac:graphicFrameMkLst>
        </pc:graphicFrameChg>
      </pc:sldChg>
      <pc:sldChg chg="addSp delSp modSp add replId">
        <pc:chgData name="Lennart Töllke" userId="S::lennart.toellke@execed.uzh.ch::a015e1c8-021c-4fa0-8184-9ae369228193" providerId="AD" clId="Web-{24BCB442-9EE2-63AE-4D07-19E152360293}" dt="2024-09-18T21:33:05.990" v="60"/>
        <pc:sldMkLst>
          <pc:docMk/>
          <pc:sldMk cId="4019300388" sldId="376"/>
        </pc:sldMkLst>
        <pc:graphicFrameChg chg="mod">
          <ac:chgData name="Lennart Töllke" userId="S::lennart.toellke@execed.uzh.ch::a015e1c8-021c-4fa0-8184-9ae369228193" providerId="AD" clId="Web-{24BCB442-9EE2-63AE-4D07-19E152360293}" dt="2024-09-18T21:31:35.660" v="57" actId="1076"/>
          <ac:graphicFrameMkLst>
            <pc:docMk/>
            <pc:sldMk cId="4019300388" sldId="376"/>
            <ac:graphicFrameMk id="7" creationId="{96D0EA08-6137-3AEE-516B-4E19F28337FC}"/>
          </ac:graphicFrameMkLst>
        </pc:graphicFrameChg>
        <pc:graphicFrameChg chg="add del mod">
          <ac:chgData name="Lennart Töllke" userId="S::lennart.toellke@execed.uzh.ch::a015e1c8-021c-4fa0-8184-9ae369228193" providerId="AD" clId="Web-{24BCB442-9EE2-63AE-4D07-19E152360293}" dt="2024-09-18T21:33:05.990" v="60"/>
          <ac:graphicFrameMkLst>
            <pc:docMk/>
            <pc:sldMk cId="4019300388" sldId="376"/>
            <ac:graphicFrameMk id="23" creationId="{150AE2BC-27C6-67FC-5564-FF2B32C2042E}"/>
          </ac:graphicFrameMkLst>
        </pc:graphicFrameChg>
      </pc:sldChg>
    </pc:docChg>
  </pc:docChgLst>
  <pc:docChgLst>
    <pc:chgData name="Lennart Töllke" userId="a015e1c8-021c-4fa0-8184-9ae369228193" providerId="ADAL" clId="{915C5A4A-31F8-4DB0-9070-669E68414C9B}"/>
    <pc:docChg chg="undo redo custSel addSld delSld modSld sldOrd">
      <pc:chgData name="Lennart Töllke" userId="a015e1c8-021c-4fa0-8184-9ae369228193" providerId="ADAL" clId="{915C5A4A-31F8-4DB0-9070-669E68414C9B}" dt="2024-09-23T11:26:57.420" v="22606" actId="20577"/>
      <pc:docMkLst>
        <pc:docMk/>
      </pc:docMkLst>
      <pc:sldChg chg="modSp mod">
        <pc:chgData name="Lennart Töllke" userId="a015e1c8-021c-4fa0-8184-9ae369228193" providerId="ADAL" clId="{915C5A4A-31F8-4DB0-9070-669E68414C9B}" dt="2024-09-18T16:37:41.405" v="18411" actId="13822"/>
        <pc:sldMkLst>
          <pc:docMk/>
          <pc:sldMk cId="1341704482" sldId="348"/>
        </pc:sldMkLst>
        <pc:cxnChg chg="mod">
          <ac:chgData name="Lennart Töllke" userId="a015e1c8-021c-4fa0-8184-9ae369228193" providerId="ADAL" clId="{915C5A4A-31F8-4DB0-9070-669E68414C9B}" dt="2024-09-18T16:37:41.405" v="18411" actId="13822"/>
          <ac:cxnSpMkLst>
            <pc:docMk/>
            <pc:sldMk cId="1341704482" sldId="348"/>
            <ac:cxnSpMk id="2" creationId="{53D1BEB6-D2B4-34C9-1F8D-9C41BB199D65}"/>
          </ac:cxnSpMkLst>
        </pc:cxnChg>
      </pc:sldChg>
      <pc:sldChg chg="modSp mod">
        <pc:chgData name="Lennart Töllke" userId="a015e1c8-021c-4fa0-8184-9ae369228193" providerId="ADAL" clId="{915C5A4A-31F8-4DB0-9070-669E68414C9B}" dt="2024-09-17T13:29:01.843" v="41" actId="14100"/>
        <pc:sldMkLst>
          <pc:docMk/>
          <pc:sldMk cId="2968258630" sldId="349"/>
        </pc:sldMkLst>
        <pc:spChg chg="mod">
          <ac:chgData name="Lennart Töllke" userId="a015e1c8-021c-4fa0-8184-9ae369228193" providerId="ADAL" clId="{915C5A4A-31F8-4DB0-9070-669E68414C9B}" dt="2024-09-17T13:29:01.843" v="41" actId="14100"/>
          <ac:spMkLst>
            <pc:docMk/>
            <pc:sldMk cId="2968258630" sldId="349"/>
            <ac:spMk id="2" creationId="{93B6918A-0CC2-3C5F-96AB-8A9831618D2F}"/>
          </ac:spMkLst>
        </pc:spChg>
        <pc:spChg chg="mod">
          <ac:chgData name="Lennart Töllke" userId="a015e1c8-021c-4fa0-8184-9ae369228193" providerId="ADAL" clId="{915C5A4A-31F8-4DB0-9070-669E68414C9B}" dt="2024-09-17T13:28:59.360" v="39" actId="1038"/>
          <ac:spMkLst>
            <pc:docMk/>
            <pc:sldMk cId="2968258630" sldId="349"/>
            <ac:spMk id="8" creationId="{8BDFD530-1019-A588-728D-D938F024492D}"/>
          </ac:spMkLst>
        </pc:spChg>
      </pc:sldChg>
      <pc:sldChg chg="modSp new del mod">
        <pc:chgData name="Lennart Töllke" userId="a015e1c8-021c-4fa0-8184-9ae369228193" providerId="ADAL" clId="{915C5A4A-31F8-4DB0-9070-669E68414C9B}" dt="2024-09-17T13:10:06.672" v="6" actId="680"/>
        <pc:sldMkLst>
          <pc:docMk/>
          <pc:sldMk cId="822383323" sldId="350"/>
        </pc:sldMkLst>
        <pc:spChg chg="mod">
          <ac:chgData name="Lennart Töllke" userId="a015e1c8-021c-4fa0-8184-9ae369228193" providerId="ADAL" clId="{915C5A4A-31F8-4DB0-9070-669E68414C9B}" dt="2024-09-17T13:10:04.978" v="5" actId="20577"/>
          <ac:spMkLst>
            <pc:docMk/>
            <pc:sldMk cId="822383323" sldId="350"/>
            <ac:spMk id="2" creationId="{2B979AC1-215D-FE93-EE83-8D9458AE1EBB}"/>
          </ac:spMkLst>
        </pc:spChg>
      </pc:sldChg>
      <pc:sldChg chg="new del">
        <pc:chgData name="Lennart Töllke" userId="a015e1c8-021c-4fa0-8184-9ae369228193" providerId="ADAL" clId="{915C5A4A-31F8-4DB0-9070-669E68414C9B}" dt="2024-09-17T13:09:41.262" v="1" actId="2696"/>
        <pc:sldMkLst>
          <pc:docMk/>
          <pc:sldMk cId="840543572" sldId="350"/>
        </pc:sldMkLst>
      </pc:sldChg>
      <pc:sldChg chg="modSp new del mod">
        <pc:chgData name="Lennart Töllke" userId="a015e1c8-021c-4fa0-8184-9ae369228193" providerId="ADAL" clId="{915C5A4A-31F8-4DB0-9070-669E68414C9B}" dt="2024-09-17T13:12:45.777" v="19" actId="2696"/>
        <pc:sldMkLst>
          <pc:docMk/>
          <pc:sldMk cId="2956207702" sldId="350"/>
        </pc:sldMkLst>
        <pc:spChg chg="mod">
          <ac:chgData name="Lennart Töllke" userId="a015e1c8-021c-4fa0-8184-9ae369228193" providerId="ADAL" clId="{915C5A4A-31F8-4DB0-9070-669E68414C9B}" dt="2024-09-17T13:12:06.585" v="18" actId="20577"/>
          <ac:spMkLst>
            <pc:docMk/>
            <pc:sldMk cId="2956207702" sldId="350"/>
            <ac:spMk id="2" creationId="{D0F2A0CE-DDE1-8DC5-2FAE-EBFD499B1C83}"/>
          </ac:spMkLst>
        </pc:spChg>
      </pc:sldChg>
      <pc:sldChg chg="addSp modSp new del mod">
        <pc:chgData name="Lennart Töllke" userId="a015e1c8-021c-4fa0-8184-9ae369228193" providerId="ADAL" clId="{915C5A4A-31F8-4DB0-9070-669E68414C9B}" dt="2024-09-17T13:43:05.627" v="254" actId="2696"/>
        <pc:sldMkLst>
          <pc:docMk/>
          <pc:sldMk cId="3029544777" sldId="350"/>
        </pc:sldMkLst>
        <pc:spChg chg="mod">
          <ac:chgData name="Lennart Töllke" userId="a015e1c8-021c-4fa0-8184-9ae369228193" providerId="ADAL" clId="{915C5A4A-31F8-4DB0-9070-669E68414C9B}" dt="2024-09-17T13:42:34.710" v="253" actId="404"/>
          <ac:spMkLst>
            <pc:docMk/>
            <pc:sldMk cId="3029544777" sldId="350"/>
            <ac:spMk id="2" creationId="{66D19C7D-2729-19B8-6306-6CDE6820754D}"/>
          </ac:spMkLst>
        </pc:spChg>
        <pc:spChg chg="add mod">
          <ac:chgData name="Lennart Töllke" userId="a015e1c8-021c-4fa0-8184-9ae369228193" providerId="ADAL" clId="{915C5A4A-31F8-4DB0-9070-669E68414C9B}" dt="2024-09-17T13:32:46.687" v="71" actId="1076"/>
          <ac:spMkLst>
            <pc:docMk/>
            <pc:sldMk cId="3029544777" sldId="350"/>
            <ac:spMk id="6" creationId="{1DA8CDDD-1785-7FE1-10BB-C337DEE19EE2}"/>
          </ac:spMkLst>
        </pc:spChg>
      </pc:sldChg>
      <pc:sldChg chg="new del">
        <pc:chgData name="Lennart Töllke" userId="a015e1c8-021c-4fa0-8184-9ae369228193" providerId="ADAL" clId="{915C5A4A-31F8-4DB0-9070-669E68414C9B}" dt="2024-09-17T13:10:27.378" v="9" actId="2696"/>
        <pc:sldMkLst>
          <pc:docMk/>
          <pc:sldMk cId="240778438" sldId="351"/>
        </pc:sldMkLst>
      </pc:sldChg>
      <pc:sldChg chg="modSp add mod modNotesTx">
        <pc:chgData name="Lennart Töllke" userId="a015e1c8-021c-4fa0-8184-9ae369228193" providerId="ADAL" clId="{915C5A4A-31F8-4DB0-9070-669E68414C9B}" dt="2024-09-23T11:26:57.420" v="22606" actId="20577"/>
        <pc:sldMkLst>
          <pc:docMk/>
          <pc:sldMk cId="2131214601" sldId="351"/>
        </pc:sldMkLst>
        <pc:spChg chg="mod">
          <ac:chgData name="Lennart Töllke" userId="a015e1c8-021c-4fa0-8184-9ae369228193" providerId="ADAL" clId="{915C5A4A-31F8-4DB0-9070-669E68414C9B}" dt="2024-09-17T13:33:33.869" v="97" actId="20577"/>
          <ac:spMkLst>
            <pc:docMk/>
            <pc:sldMk cId="2131214601" sldId="351"/>
            <ac:spMk id="2" creationId="{66D19C7D-2729-19B8-6306-6CDE6820754D}"/>
          </ac:spMkLst>
        </pc:spChg>
        <pc:spChg chg="mod">
          <ac:chgData name="Lennart Töllke" userId="a015e1c8-021c-4fa0-8184-9ae369228193" providerId="ADAL" clId="{915C5A4A-31F8-4DB0-9070-669E68414C9B}" dt="2024-09-17T13:33:27.400" v="95" actId="14100"/>
          <ac:spMkLst>
            <pc:docMk/>
            <pc:sldMk cId="2131214601" sldId="351"/>
            <ac:spMk id="6" creationId="{1DA8CDDD-1785-7FE1-10BB-C337DEE19EE2}"/>
          </ac:spMkLst>
        </pc:spChg>
      </pc:sldChg>
      <pc:sldChg chg="modSp new del mod">
        <pc:chgData name="Lennart Töllke" userId="a015e1c8-021c-4fa0-8184-9ae369228193" providerId="ADAL" clId="{915C5A4A-31F8-4DB0-9070-669E68414C9B}" dt="2024-09-17T13:33:03.401" v="72" actId="2696"/>
        <pc:sldMkLst>
          <pc:docMk/>
          <pc:sldMk cId="2899395236" sldId="351"/>
        </pc:sldMkLst>
        <pc:spChg chg="mod">
          <ac:chgData name="Lennart Töllke" userId="a015e1c8-021c-4fa0-8184-9ae369228193" providerId="ADAL" clId="{915C5A4A-31F8-4DB0-9070-669E68414C9B}" dt="2024-09-17T13:15:31.415" v="23" actId="20577"/>
          <ac:spMkLst>
            <pc:docMk/>
            <pc:sldMk cId="2899395236" sldId="351"/>
            <ac:spMk id="2" creationId="{A4A8FEC4-0C26-53FF-416A-554D46CE2661}"/>
          </ac:spMkLst>
        </pc:spChg>
      </pc:sldChg>
      <pc:sldChg chg="modSp add mod modNotesTx">
        <pc:chgData name="Lennart Töllke" userId="a015e1c8-021c-4fa0-8184-9ae369228193" providerId="ADAL" clId="{915C5A4A-31F8-4DB0-9070-669E68414C9B}" dt="2024-09-18T14:43:59.421" v="15786"/>
        <pc:sldMkLst>
          <pc:docMk/>
          <pc:sldMk cId="144483244" sldId="352"/>
        </pc:sldMkLst>
        <pc:spChg chg="mod">
          <ac:chgData name="Lennart Töllke" userId="a015e1c8-021c-4fa0-8184-9ae369228193" providerId="ADAL" clId="{915C5A4A-31F8-4DB0-9070-669E68414C9B}" dt="2024-09-17T13:33:44.596" v="100" actId="20577"/>
          <ac:spMkLst>
            <pc:docMk/>
            <pc:sldMk cId="144483244" sldId="352"/>
            <ac:spMk id="2" creationId="{66D19C7D-2729-19B8-6306-6CDE6820754D}"/>
          </ac:spMkLst>
        </pc:spChg>
        <pc:spChg chg="mod">
          <ac:chgData name="Lennart Töllke" userId="a015e1c8-021c-4fa0-8184-9ae369228193" providerId="ADAL" clId="{915C5A4A-31F8-4DB0-9070-669E68414C9B}" dt="2024-09-17T13:33:50.534" v="112" actId="20577"/>
          <ac:spMkLst>
            <pc:docMk/>
            <pc:sldMk cId="144483244" sldId="352"/>
            <ac:spMk id="6" creationId="{1DA8CDDD-1785-7FE1-10BB-C337DEE19EE2}"/>
          </ac:spMkLst>
        </pc:spChg>
      </pc:sldChg>
      <pc:sldChg chg="modSp add mod">
        <pc:chgData name="Lennart Töllke" userId="a015e1c8-021c-4fa0-8184-9ae369228193" providerId="ADAL" clId="{915C5A4A-31F8-4DB0-9070-669E68414C9B}" dt="2024-09-17T13:34:02.861" v="135" actId="20577"/>
        <pc:sldMkLst>
          <pc:docMk/>
          <pc:sldMk cId="4093748378" sldId="353"/>
        </pc:sldMkLst>
        <pc:spChg chg="mod">
          <ac:chgData name="Lennart Töllke" userId="a015e1c8-021c-4fa0-8184-9ae369228193" providerId="ADAL" clId="{915C5A4A-31F8-4DB0-9070-669E68414C9B}" dt="2024-09-17T13:33:57.547" v="115" actId="20577"/>
          <ac:spMkLst>
            <pc:docMk/>
            <pc:sldMk cId="4093748378" sldId="353"/>
            <ac:spMk id="2" creationId="{66D19C7D-2729-19B8-6306-6CDE6820754D}"/>
          </ac:spMkLst>
        </pc:spChg>
        <pc:spChg chg="mod">
          <ac:chgData name="Lennart Töllke" userId="a015e1c8-021c-4fa0-8184-9ae369228193" providerId="ADAL" clId="{915C5A4A-31F8-4DB0-9070-669E68414C9B}" dt="2024-09-17T13:34:02.861" v="135" actId="20577"/>
          <ac:spMkLst>
            <pc:docMk/>
            <pc:sldMk cId="4093748378" sldId="353"/>
            <ac:spMk id="6" creationId="{1DA8CDDD-1785-7FE1-10BB-C337DEE19EE2}"/>
          </ac:spMkLst>
        </pc:spChg>
      </pc:sldChg>
      <pc:sldChg chg="addSp delSp modSp new mod modClrScheme chgLayout">
        <pc:chgData name="Lennart Töllke" userId="a015e1c8-021c-4fa0-8184-9ae369228193" providerId="ADAL" clId="{915C5A4A-31F8-4DB0-9070-669E68414C9B}" dt="2024-09-17T21:06:45.213" v="6910" actId="14"/>
        <pc:sldMkLst>
          <pc:docMk/>
          <pc:sldMk cId="3592257334" sldId="354"/>
        </pc:sldMkLst>
        <pc:spChg chg="mod ord">
          <ac:chgData name="Lennart Töllke" userId="a015e1c8-021c-4fa0-8184-9ae369228193" providerId="ADAL" clId="{915C5A4A-31F8-4DB0-9070-669E68414C9B}" dt="2024-09-17T13:39:28.061" v="193" actId="700"/>
          <ac:spMkLst>
            <pc:docMk/>
            <pc:sldMk cId="3592257334" sldId="354"/>
            <ac:spMk id="2" creationId="{F90FA92A-EA01-DEBF-CCE9-37FCF0517830}"/>
          </ac:spMkLst>
        </pc:spChg>
        <pc:spChg chg="mod ord">
          <ac:chgData name="Lennart Töllke" userId="a015e1c8-021c-4fa0-8184-9ae369228193" providerId="ADAL" clId="{915C5A4A-31F8-4DB0-9070-669E68414C9B}" dt="2024-09-17T21:06:45.213" v="6910" actId="14"/>
          <ac:spMkLst>
            <pc:docMk/>
            <pc:sldMk cId="3592257334" sldId="354"/>
            <ac:spMk id="3" creationId="{8760C3A4-66BB-A863-6BC8-979C9C3EBE5D}"/>
          </ac:spMkLst>
        </pc:spChg>
        <pc:spChg chg="mod ord">
          <ac:chgData name="Lennart Töllke" userId="a015e1c8-021c-4fa0-8184-9ae369228193" providerId="ADAL" clId="{915C5A4A-31F8-4DB0-9070-669E68414C9B}" dt="2024-09-17T13:39:28.061" v="193" actId="700"/>
          <ac:spMkLst>
            <pc:docMk/>
            <pc:sldMk cId="3592257334" sldId="354"/>
            <ac:spMk id="4" creationId="{9F58DAA1-009F-6303-D71B-E7D6736820B0}"/>
          </ac:spMkLst>
        </pc:spChg>
        <pc:spChg chg="mod ord">
          <ac:chgData name="Lennart Töllke" userId="a015e1c8-021c-4fa0-8184-9ae369228193" providerId="ADAL" clId="{915C5A4A-31F8-4DB0-9070-669E68414C9B}" dt="2024-09-17T13:39:28.061" v="193" actId="700"/>
          <ac:spMkLst>
            <pc:docMk/>
            <pc:sldMk cId="3592257334" sldId="354"/>
            <ac:spMk id="5" creationId="{7EFCD17B-FEDC-2307-D1E2-1224804D1F24}"/>
          </ac:spMkLst>
        </pc:spChg>
        <pc:spChg chg="mod ord">
          <ac:chgData name="Lennart Töllke" userId="a015e1c8-021c-4fa0-8184-9ae369228193" providerId="ADAL" clId="{915C5A4A-31F8-4DB0-9070-669E68414C9B}" dt="2024-09-17T13:39:28.061" v="193" actId="700"/>
          <ac:spMkLst>
            <pc:docMk/>
            <pc:sldMk cId="3592257334" sldId="354"/>
            <ac:spMk id="6" creationId="{295382C7-3218-B2C8-7DF7-0C904A3FCE50}"/>
          </ac:spMkLst>
        </pc:spChg>
        <pc:spChg chg="del mod ord">
          <ac:chgData name="Lennart Töllke" userId="a015e1c8-021c-4fa0-8184-9ae369228193" providerId="ADAL" clId="{915C5A4A-31F8-4DB0-9070-669E68414C9B}" dt="2024-09-17T13:39:08.633" v="192" actId="700"/>
          <ac:spMkLst>
            <pc:docMk/>
            <pc:sldMk cId="3592257334" sldId="354"/>
            <ac:spMk id="7" creationId="{36423EFA-578A-A88E-843A-EBD8FC65C99A}"/>
          </ac:spMkLst>
        </pc:spChg>
        <pc:spChg chg="add del mod ord">
          <ac:chgData name="Lennart Töllke" userId="a015e1c8-021c-4fa0-8184-9ae369228193" providerId="ADAL" clId="{915C5A4A-31F8-4DB0-9070-669E68414C9B}" dt="2024-09-17T13:39:28.061" v="193" actId="700"/>
          <ac:spMkLst>
            <pc:docMk/>
            <pc:sldMk cId="3592257334" sldId="354"/>
            <ac:spMk id="8" creationId="{DF73A47B-42BC-7B98-C63C-699835D0EFA4}"/>
          </ac:spMkLst>
        </pc:spChg>
        <pc:spChg chg="add del mod ord">
          <ac:chgData name="Lennart Töllke" userId="a015e1c8-021c-4fa0-8184-9ae369228193" providerId="ADAL" clId="{915C5A4A-31F8-4DB0-9070-669E68414C9B}" dt="2024-09-17T13:39:28.061" v="193" actId="700"/>
          <ac:spMkLst>
            <pc:docMk/>
            <pc:sldMk cId="3592257334" sldId="354"/>
            <ac:spMk id="9" creationId="{E6D56EB1-352B-D4CD-D45E-4F9E0ED5C7C3}"/>
          </ac:spMkLst>
        </pc:spChg>
        <pc:spChg chg="add del mod ord">
          <ac:chgData name="Lennart Töllke" userId="a015e1c8-021c-4fa0-8184-9ae369228193" providerId="ADAL" clId="{915C5A4A-31F8-4DB0-9070-669E68414C9B}" dt="2024-09-17T15:01:05.674" v="1234" actId="478"/>
          <ac:spMkLst>
            <pc:docMk/>
            <pc:sldMk cId="3592257334" sldId="354"/>
            <ac:spMk id="10" creationId="{7682D0F5-4A72-24EB-162E-3E3669D07A24}"/>
          </ac:spMkLst>
        </pc:spChg>
      </pc:sldChg>
      <pc:sldChg chg="modSp add mod ord">
        <pc:chgData name="Lennart Töllke" userId="a015e1c8-021c-4fa0-8184-9ae369228193" providerId="ADAL" clId="{915C5A4A-31F8-4DB0-9070-669E68414C9B}" dt="2024-09-17T13:43:23.202" v="282"/>
        <pc:sldMkLst>
          <pc:docMk/>
          <pc:sldMk cId="4214978394" sldId="355"/>
        </pc:sldMkLst>
        <pc:spChg chg="mod">
          <ac:chgData name="Lennart Töllke" userId="a015e1c8-021c-4fa0-8184-9ae369228193" providerId="ADAL" clId="{915C5A4A-31F8-4DB0-9070-669E68414C9B}" dt="2024-09-17T13:43:12.169" v="257" actId="20577"/>
          <ac:spMkLst>
            <pc:docMk/>
            <pc:sldMk cId="4214978394" sldId="355"/>
            <ac:spMk id="2" creationId="{66D19C7D-2729-19B8-6306-6CDE6820754D}"/>
          </ac:spMkLst>
        </pc:spChg>
        <pc:spChg chg="mod">
          <ac:chgData name="Lennart Töllke" userId="a015e1c8-021c-4fa0-8184-9ae369228193" providerId="ADAL" clId="{915C5A4A-31F8-4DB0-9070-669E68414C9B}" dt="2024-09-17T13:43:19.478" v="280" actId="20577"/>
          <ac:spMkLst>
            <pc:docMk/>
            <pc:sldMk cId="4214978394" sldId="355"/>
            <ac:spMk id="6" creationId="{1DA8CDDD-1785-7FE1-10BB-C337DEE19EE2}"/>
          </ac:spMkLst>
        </pc:spChg>
      </pc:sldChg>
      <pc:sldChg chg="modSp add mod modNotesTx">
        <pc:chgData name="Lennart Töllke" userId="a015e1c8-021c-4fa0-8184-9ae369228193" providerId="ADAL" clId="{915C5A4A-31F8-4DB0-9070-669E68414C9B}" dt="2024-09-18T16:49:45.219" v="18460" actId="20577"/>
        <pc:sldMkLst>
          <pc:docMk/>
          <pc:sldMk cId="1664789374" sldId="356"/>
        </pc:sldMkLst>
        <pc:spChg chg="mod">
          <ac:chgData name="Lennart Töllke" userId="a015e1c8-021c-4fa0-8184-9ae369228193" providerId="ADAL" clId="{915C5A4A-31F8-4DB0-9070-669E68414C9B}" dt="2024-09-17T15:04:28.288" v="1251" actId="20577"/>
          <ac:spMkLst>
            <pc:docMk/>
            <pc:sldMk cId="1664789374" sldId="356"/>
            <ac:spMk id="2" creationId="{F90FA92A-EA01-DEBF-CCE9-37FCF0517830}"/>
          </ac:spMkLst>
        </pc:spChg>
        <pc:spChg chg="mod">
          <ac:chgData name="Lennart Töllke" userId="a015e1c8-021c-4fa0-8184-9ae369228193" providerId="ADAL" clId="{915C5A4A-31F8-4DB0-9070-669E68414C9B}" dt="2024-09-18T16:49:45.219" v="18460" actId="20577"/>
          <ac:spMkLst>
            <pc:docMk/>
            <pc:sldMk cId="1664789374" sldId="356"/>
            <ac:spMk id="3" creationId="{8760C3A4-66BB-A863-6BC8-979C9C3EBE5D}"/>
          </ac:spMkLst>
        </pc:spChg>
      </pc:sldChg>
      <pc:sldChg chg="modSp add mod modShow modNotesTx">
        <pc:chgData name="Lennart Töllke" userId="a015e1c8-021c-4fa0-8184-9ae369228193" providerId="ADAL" clId="{915C5A4A-31F8-4DB0-9070-669E68414C9B}" dt="2024-09-18T19:50:44.964" v="21181" actId="729"/>
        <pc:sldMkLst>
          <pc:docMk/>
          <pc:sldMk cId="3879676863" sldId="357"/>
        </pc:sldMkLst>
        <pc:spChg chg="mod">
          <ac:chgData name="Lennart Töllke" userId="a015e1c8-021c-4fa0-8184-9ae369228193" providerId="ADAL" clId="{915C5A4A-31F8-4DB0-9070-669E68414C9B}" dt="2024-09-17T19:58:56.809" v="3544" actId="207"/>
          <ac:spMkLst>
            <pc:docMk/>
            <pc:sldMk cId="3879676863" sldId="357"/>
            <ac:spMk id="2" creationId="{F90FA92A-EA01-DEBF-CCE9-37FCF0517830}"/>
          </ac:spMkLst>
        </pc:spChg>
        <pc:spChg chg="mod">
          <ac:chgData name="Lennart Töllke" userId="a015e1c8-021c-4fa0-8184-9ae369228193" providerId="ADAL" clId="{915C5A4A-31F8-4DB0-9070-669E68414C9B}" dt="2024-09-17T21:52:18.033" v="8426" actId="13926"/>
          <ac:spMkLst>
            <pc:docMk/>
            <pc:sldMk cId="3879676863" sldId="357"/>
            <ac:spMk id="3" creationId="{8760C3A4-66BB-A863-6BC8-979C9C3EBE5D}"/>
          </ac:spMkLst>
        </pc:spChg>
      </pc:sldChg>
      <pc:sldChg chg="modSp add mod">
        <pc:chgData name="Lennart Töllke" userId="a015e1c8-021c-4fa0-8184-9ae369228193" providerId="ADAL" clId="{915C5A4A-31F8-4DB0-9070-669E68414C9B}" dt="2024-09-18T17:31:53.253" v="20436" actId="20577"/>
        <pc:sldMkLst>
          <pc:docMk/>
          <pc:sldMk cId="774122978" sldId="358"/>
        </pc:sldMkLst>
        <pc:spChg chg="mod">
          <ac:chgData name="Lennart Töllke" userId="a015e1c8-021c-4fa0-8184-9ae369228193" providerId="ADAL" clId="{915C5A4A-31F8-4DB0-9070-669E68414C9B}" dt="2024-09-18T17:31:53.253" v="20436" actId="20577"/>
          <ac:spMkLst>
            <pc:docMk/>
            <pc:sldMk cId="774122978" sldId="358"/>
            <ac:spMk id="2" creationId="{F90FA92A-EA01-DEBF-CCE9-37FCF0517830}"/>
          </ac:spMkLst>
        </pc:spChg>
        <pc:spChg chg="mod">
          <ac:chgData name="Lennart Töllke" userId="a015e1c8-021c-4fa0-8184-9ae369228193" providerId="ADAL" clId="{915C5A4A-31F8-4DB0-9070-669E68414C9B}" dt="2024-09-18T17:29:24.874" v="20363" actId="5793"/>
          <ac:spMkLst>
            <pc:docMk/>
            <pc:sldMk cId="774122978" sldId="358"/>
            <ac:spMk id="3" creationId="{8760C3A4-66BB-A863-6BC8-979C9C3EBE5D}"/>
          </ac:spMkLst>
        </pc:spChg>
      </pc:sldChg>
      <pc:sldChg chg="modSp add mod ord modShow">
        <pc:chgData name="Lennart Töllke" userId="a015e1c8-021c-4fa0-8184-9ae369228193" providerId="ADAL" clId="{915C5A4A-31F8-4DB0-9070-669E68414C9B}" dt="2024-09-18T10:52:27.116" v="13696" actId="20577"/>
        <pc:sldMkLst>
          <pc:docMk/>
          <pc:sldMk cId="2743644826" sldId="359"/>
        </pc:sldMkLst>
        <pc:spChg chg="mod">
          <ac:chgData name="Lennart Töllke" userId="a015e1c8-021c-4fa0-8184-9ae369228193" providerId="ADAL" clId="{915C5A4A-31F8-4DB0-9070-669E68414C9B}" dt="2024-09-18T10:52:20.353" v="13693" actId="20577"/>
          <ac:spMkLst>
            <pc:docMk/>
            <pc:sldMk cId="2743644826" sldId="359"/>
            <ac:spMk id="2" creationId="{F90FA92A-EA01-DEBF-CCE9-37FCF0517830}"/>
          </ac:spMkLst>
        </pc:spChg>
        <pc:spChg chg="mod">
          <ac:chgData name="Lennart Töllke" userId="a015e1c8-021c-4fa0-8184-9ae369228193" providerId="ADAL" clId="{915C5A4A-31F8-4DB0-9070-669E68414C9B}" dt="2024-09-18T10:52:27.116" v="13696" actId="20577"/>
          <ac:spMkLst>
            <pc:docMk/>
            <pc:sldMk cId="2743644826" sldId="359"/>
            <ac:spMk id="3" creationId="{8760C3A4-66BB-A863-6BC8-979C9C3EBE5D}"/>
          </ac:spMkLst>
        </pc:spChg>
      </pc:sldChg>
      <pc:sldChg chg="modSp add mod">
        <pc:chgData name="Lennart Töllke" userId="a015e1c8-021c-4fa0-8184-9ae369228193" providerId="ADAL" clId="{915C5A4A-31F8-4DB0-9070-669E68414C9B}" dt="2024-09-18T17:27:58.422" v="20320" actId="113"/>
        <pc:sldMkLst>
          <pc:docMk/>
          <pc:sldMk cId="2681284987" sldId="360"/>
        </pc:sldMkLst>
        <pc:spChg chg="mod">
          <ac:chgData name="Lennart Töllke" userId="a015e1c8-021c-4fa0-8184-9ae369228193" providerId="ADAL" clId="{915C5A4A-31F8-4DB0-9070-669E68414C9B}" dt="2024-09-18T17:26:55.593" v="20266" actId="20577"/>
          <ac:spMkLst>
            <pc:docMk/>
            <pc:sldMk cId="2681284987" sldId="360"/>
            <ac:spMk id="2" creationId="{F90FA92A-EA01-DEBF-CCE9-37FCF0517830}"/>
          </ac:spMkLst>
        </pc:spChg>
        <pc:spChg chg="mod">
          <ac:chgData name="Lennart Töllke" userId="a015e1c8-021c-4fa0-8184-9ae369228193" providerId="ADAL" clId="{915C5A4A-31F8-4DB0-9070-669E68414C9B}" dt="2024-09-18T17:27:58.422" v="20320" actId="113"/>
          <ac:spMkLst>
            <pc:docMk/>
            <pc:sldMk cId="2681284987" sldId="360"/>
            <ac:spMk id="3" creationId="{8760C3A4-66BB-A863-6BC8-979C9C3EBE5D}"/>
          </ac:spMkLst>
        </pc:spChg>
      </pc:sldChg>
      <pc:sldChg chg="modSp add mod ord modShow">
        <pc:chgData name="Lennart Töllke" userId="a015e1c8-021c-4fa0-8184-9ae369228193" providerId="ADAL" clId="{915C5A4A-31F8-4DB0-9070-669E68414C9B}" dt="2024-09-18T20:10:30.262" v="21693" actId="729"/>
        <pc:sldMkLst>
          <pc:docMk/>
          <pc:sldMk cId="2631128446" sldId="361"/>
        </pc:sldMkLst>
        <pc:spChg chg="mod">
          <ac:chgData name="Lennart Töllke" userId="a015e1c8-021c-4fa0-8184-9ae369228193" providerId="ADAL" clId="{915C5A4A-31F8-4DB0-9070-669E68414C9B}" dt="2024-09-18T17:26:16.484" v="20237" actId="20577"/>
          <ac:spMkLst>
            <pc:docMk/>
            <pc:sldMk cId="2631128446" sldId="361"/>
            <ac:spMk id="2" creationId="{F90FA92A-EA01-DEBF-CCE9-37FCF0517830}"/>
          </ac:spMkLst>
        </pc:spChg>
        <pc:spChg chg="mod">
          <ac:chgData name="Lennart Töllke" userId="a015e1c8-021c-4fa0-8184-9ae369228193" providerId="ADAL" clId="{915C5A4A-31F8-4DB0-9070-669E68414C9B}" dt="2024-09-18T14:17:07.220" v="15291" actId="20577"/>
          <ac:spMkLst>
            <pc:docMk/>
            <pc:sldMk cId="2631128446" sldId="361"/>
            <ac:spMk id="3" creationId="{8760C3A4-66BB-A863-6BC8-979C9C3EBE5D}"/>
          </ac:spMkLst>
        </pc:spChg>
      </pc:sldChg>
      <pc:sldChg chg="addSp delSp modSp add mod modNotesTx">
        <pc:chgData name="Lennart Töllke" userId="a015e1c8-021c-4fa0-8184-9ae369228193" providerId="ADAL" clId="{915C5A4A-31F8-4DB0-9070-669E68414C9B}" dt="2024-09-18T20:39:06.139" v="22603" actId="20577"/>
        <pc:sldMkLst>
          <pc:docMk/>
          <pc:sldMk cId="136347743" sldId="362"/>
        </pc:sldMkLst>
        <pc:spChg chg="mod">
          <ac:chgData name="Lennart Töllke" userId="a015e1c8-021c-4fa0-8184-9ae369228193" providerId="ADAL" clId="{915C5A4A-31F8-4DB0-9070-669E68414C9B}" dt="2024-09-18T17:26:00.533" v="20225" actId="20577"/>
          <ac:spMkLst>
            <pc:docMk/>
            <pc:sldMk cId="136347743" sldId="362"/>
            <ac:spMk id="2" creationId="{F90FA92A-EA01-DEBF-CCE9-37FCF0517830}"/>
          </ac:spMkLst>
        </pc:spChg>
        <pc:spChg chg="del mod">
          <ac:chgData name="Lennart Töllke" userId="a015e1c8-021c-4fa0-8184-9ae369228193" providerId="ADAL" clId="{915C5A4A-31F8-4DB0-9070-669E68414C9B}" dt="2024-09-18T20:25:08.386" v="22231"/>
          <ac:spMkLst>
            <pc:docMk/>
            <pc:sldMk cId="136347743" sldId="362"/>
            <ac:spMk id="3" creationId="{8760C3A4-66BB-A863-6BC8-979C9C3EBE5D}"/>
          </ac:spMkLst>
        </pc:spChg>
        <pc:graphicFrameChg chg="add mod">
          <ac:chgData name="Lennart Töllke" userId="a015e1c8-021c-4fa0-8184-9ae369228193" providerId="ADAL" clId="{915C5A4A-31F8-4DB0-9070-669E68414C9B}" dt="2024-09-18T20:36:15.923" v="22293" actId="113"/>
          <ac:graphicFrameMkLst>
            <pc:docMk/>
            <pc:sldMk cId="136347743" sldId="362"/>
            <ac:graphicFrameMk id="7" creationId="{99F5CDDF-2A51-0224-EA65-AE090B816980}"/>
          </ac:graphicFrameMkLst>
        </pc:graphicFrameChg>
      </pc:sldChg>
      <pc:sldChg chg="addSp delSp modSp new del mod modClrScheme modShow chgLayout modNotesTx">
        <pc:chgData name="Lennart Töllke" userId="a015e1c8-021c-4fa0-8184-9ae369228193" providerId="ADAL" clId="{915C5A4A-31F8-4DB0-9070-669E68414C9B}" dt="2024-09-18T14:44:25.219" v="15788" actId="2696"/>
        <pc:sldMkLst>
          <pc:docMk/>
          <pc:sldMk cId="2851769629" sldId="363"/>
        </pc:sldMkLst>
        <pc:spChg chg="mod ord">
          <ac:chgData name="Lennart Töllke" userId="a015e1c8-021c-4fa0-8184-9ae369228193" providerId="ADAL" clId="{915C5A4A-31F8-4DB0-9070-669E68414C9B}" dt="2024-09-18T14:00:49.255" v="15114" actId="14100"/>
          <ac:spMkLst>
            <pc:docMk/>
            <pc:sldMk cId="2851769629" sldId="363"/>
            <ac:spMk id="2" creationId="{C92D66ED-9261-0CCB-AF6E-A4843F3BB136}"/>
          </ac:spMkLst>
        </pc:spChg>
        <pc:spChg chg="mod ord">
          <ac:chgData name="Lennart Töllke" userId="a015e1c8-021c-4fa0-8184-9ae369228193" providerId="ADAL" clId="{915C5A4A-31F8-4DB0-9070-669E68414C9B}" dt="2024-09-18T14:24:35.553" v="15673" actId="20577"/>
          <ac:spMkLst>
            <pc:docMk/>
            <pc:sldMk cId="2851769629" sldId="363"/>
            <ac:spMk id="3" creationId="{9AC8E172-345C-86EC-C06D-E30CDD741610}"/>
          </ac:spMkLst>
        </pc:spChg>
        <pc:spChg chg="mod ord">
          <ac:chgData name="Lennart Töllke" userId="a015e1c8-021c-4fa0-8184-9ae369228193" providerId="ADAL" clId="{915C5A4A-31F8-4DB0-9070-669E68414C9B}" dt="2024-09-18T13:56:37.724" v="15098" actId="700"/>
          <ac:spMkLst>
            <pc:docMk/>
            <pc:sldMk cId="2851769629" sldId="363"/>
            <ac:spMk id="4" creationId="{A2FCDED6-E372-DB0F-92EB-64B4362285DE}"/>
          </ac:spMkLst>
        </pc:spChg>
        <pc:spChg chg="mod ord">
          <ac:chgData name="Lennart Töllke" userId="a015e1c8-021c-4fa0-8184-9ae369228193" providerId="ADAL" clId="{915C5A4A-31F8-4DB0-9070-669E68414C9B}" dt="2024-09-18T13:56:37.724" v="15098" actId="700"/>
          <ac:spMkLst>
            <pc:docMk/>
            <pc:sldMk cId="2851769629" sldId="363"/>
            <ac:spMk id="5" creationId="{4F82DE76-0685-B28C-F03D-F05A37CA75E3}"/>
          </ac:spMkLst>
        </pc:spChg>
        <pc:spChg chg="mod ord">
          <ac:chgData name="Lennart Töllke" userId="a015e1c8-021c-4fa0-8184-9ae369228193" providerId="ADAL" clId="{915C5A4A-31F8-4DB0-9070-669E68414C9B}" dt="2024-09-18T13:56:37.724" v="15098" actId="700"/>
          <ac:spMkLst>
            <pc:docMk/>
            <pc:sldMk cId="2851769629" sldId="363"/>
            <ac:spMk id="6" creationId="{B91B62D8-BB8F-7ACB-3112-758DD55343B1}"/>
          </ac:spMkLst>
        </pc:spChg>
        <pc:spChg chg="del">
          <ac:chgData name="Lennart Töllke" userId="a015e1c8-021c-4fa0-8184-9ae369228193" providerId="ADAL" clId="{915C5A4A-31F8-4DB0-9070-669E68414C9B}" dt="2024-09-18T10:58:01.110" v="14091" actId="478"/>
          <ac:spMkLst>
            <pc:docMk/>
            <pc:sldMk cId="2851769629" sldId="363"/>
            <ac:spMk id="7" creationId="{6B1DEF0A-5F73-22D0-D72F-DE2D0A2EDC85}"/>
          </ac:spMkLst>
        </pc:spChg>
        <pc:spChg chg="add del mod ord">
          <ac:chgData name="Lennart Töllke" userId="a015e1c8-021c-4fa0-8184-9ae369228193" providerId="ADAL" clId="{915C5A4A-31F8-4DB0-9070-669E68414C9B}" dt="2024-09-18T14:01:46.234" v="15119" actId="931"/>
          <ac:spMkLst>
            <pc:docMk/>
            <pc:sldMk cId="2851769629" sldId="363"/>
            <ac:spMk id="8" creationId="{FB13CE4D-E536-E4EE-C24E-3F35C0798887}"/>
          </ac:spMkLst>
        </pc:spChg>
        <pc:spChg chg="add mod ord">
          <ac:chgData name="Lennart Töllke" userId="a015e1c8-021c-4fa0-8184-9ae369228193" providerId="ADAL" clId="{915C5A4A-31F8-4DB0-9070-669E68414C9B}" dt="2024-09-18T14:05:38.505" v="15247" actId="1076"/>
          <ac:spMkLst>
            <pc:docMk/>
            <pc:sldMk cId="2851769629" sldId="363"/>
            <ac:spMk id="9" creationId="{C07211BD-6F20-C094-46D0-9C2DB8BFF6AC}"/>
          </ac:spMkLst>
        </pc:spChg>
        <pc:picChg chg="add mod modCrop">
          <ac:chgData name="Lennart Töllke" userId="a015e1c8-021c-4fa0-8184-9ae369228193" providerId="ADAL" clId="{915C5A4A-31F8-4DB0-9070-669E68414C9B}" dt="2024-09-18T14:00:40.722" v="15113" actId="931"/>
          <ac:picMkLst>
            <pc:docMk/>
            <pc:sldMk cId="2851769629" sldId="363"/>
            <ac:picMk id="11" creationId="{EA7ACC65-B8D1-DF40-A9F3-6EF78CB9941F}"/>
          </ac:picMkLst>
        </pc:picChg>
        <pc:picChg chg="add mod modCrop">
          <ac:chgData name="Lennart Töllke" userId="a015e1c8-021c-4fa0-8184-9ae369228193" providerId="ADAL" clId="{915C5A4A-31F8-4DB0-9070-669E68414C9B}" dt="2024-09-18T14:05:40.732" v="15248" actId="1076"/>
          <ac:picMkLst>
            <pc:docMk/>
            <pc:sldMk cId="2851769629" sldId="363"/>
            <ac:picMk id="13" creationId="{F2C585D0-34D2-02BD-155C-1737F4A50A1D}"/>
          </ac:picMkLst>
        </pc:picChg>
      </pc:sldChg>
      <pc:sldChg chg="addSp delSp modSp new mod modShow modNotesTx">
        <pc:chgData name="Lennart Töllke" userId="a015e1c8-021c-4fa0-8184-9ae369228193" providerId="ADAL" clId="{915C5A4A-31F8-4DB0-9070-669E68414C9B}" dt="2024-09-18T20:32:03.670" v="22290" actId="931"/>
        <pc:sldMkLst>
          <pc:docMk/>
          <pc:sldMk cId="3404580293" sldId="364"/>
        </pc:sldMkLst>
        <pc:spChg chg="del mod">
          <ac:chgData name="Lennart Töllke" userId="a015e1c8-021c-4fa0-8184-9ae369228193" providerId="ADAL" clId="{915C5A4A-31F8-4DB0-9070-669E68414C9B}" dt="2024-09-18T20:32:03.670" v="22290" actId="931"/>
          <ac:spMkLst>
            <pc:docMk/>
            <pc:sldMk cId="3404580293" sldId="364"/>
            <ac:spMk id="2" creationId="{7C860E6F-F835-CD9D-BC89-9CFEEF04935D}"/>
          </ac:spMkLst>
        </pc:spChg>
        <pc:spChg chg="del">
          <ac:chgData name="Lennart Töllke" userId="a015e1c8-021c-4fa0-8184-9ae369228193" providerId="ADAL" clId="{915C5A4A-31F8-4DB0-9070-669E68414C9B}" dt="2024-09-18T19:58:26.168" v="21223" actId="478"/>
          <ac:spMkLst>
            <pc:docMk/>
            <pc:sldMk cId="3404580293" sldId="364"/>
            <ac:spMk id="6" creationId="{33361A4F-CC88-BDFB-848C-0FBD3EAAFF85}"/>
          </ac:spMkLst>
        </pc:spChg>
        <pc:spChg chg="del">
          <ac:chgData name="Lennart Töllke" userId="a015e1c8-021c-4fa0-8184-9ae369228193" providerId="ADAL" clId="{915C5A4A-31F8-4DB0-9070-669E68414C9B}" dt="2024-09-18T19:54:46.751" v="21213" actId="931"/>
          <ac:spMkLst>
            <pc:docMk/>
            <pc:sldMk cId="3404580293" sldId="364"/>
            <ac:spMk id="7" creationId="{A860FA2C-72BD-9CD9-5B74-03EDE8AC41F9}"/>
          </ac:spMkLst>
        </pc:spChg>
        <pc:spChg chg="mod">
          <ac:chgData name="Lennart Töllke" userId="a015e1c8-021c-4fa0-8184-9ae369228193" providerId="ADAL" clId="{915C5A4A-31F8-4DB0-9070-669E68414C9B}" dt="2024-09-18T20:04:21.093" v="21322" actId="20577"/>
          <ac:spMkLst>
            <pc:docMk/>
            <pc:sldMk cId="3404580293" sldId="364"/>
            <ac:spMk id="8" creationId="{44456733-71A4-D022-4ED2-3A3CB2AF24D5}"/>
          </ac:spMkLst>
        </pc:spChg>
        <pc:spChg chg="mod">
          <ac:chgData name="Lennart Töllke" userId="a015e1c8-021c-4fa0-8184-9ae369228193" providerId="ADAL" clId="{915C5A4A-31F8-4DB0-9070-669E68414C9B}" dt="2024-09-18T20:09:49.682" v="21691" actId="20577"/>
          <ac:spMkLst>
            <pc:docMk/>
            <pc:sldMk cId="3404580293" sldId="364"/>
            <ac:spMk id="9" creationId="{1B03B8AC-846F-3297-BE25-D5433CE6649D}"/>
          </ac:spMkLst>
        </pc:spChg>
        <pc:spChg chg="del mod">
          <ac:chgData name="Lennart Töllke" userId="a015e1c8-021c-4fa0-8184-9ae369228193" providerId="ADAL" clId="{915C5A4A-31F8-4DB0-9070-669E68414C9B}" dt="2024-09-18T19:58:28.787" v="21224" actId="478"/>
          <ac:spMkLst>
            <pc:docMk/>
            <pc:sldMk cId="3404580293" sldId="364"/>
            <ac:spMk id="10" creationId="{A10038D1-6011-B5CB-30D2-6F5E6435FCE2}"/>
          </ac:spMkLst>
        </pc:spChg>
        <pc:spChg chg="add del mod">
          <ac:chgData name="Lennart Töllke" userId="a015e1c8-021c-4fa0-8184-9ae369228193" providerId="ADAL" clId="{915C5A4A-31F8-4DB0-9070-669E68414C9B}" dt="2024-09-18T20:09:16.500" v="21655" actId="15"/>
          <ac:spMkLst>
            <pc:docMk/>
            <pc:sldMk cId="3404580293" sldId="364"/>
            <ac:spMk id="11" creationId="{590EAE8B-0956-A43A-7D49-A68396777FA2}"/>
          </ac:spMkLst>
        </pc:spChg>
        <pc:spChg chg="add del mod">
          <ac:chgData name="Lennart Töllke" userId="a015e1c8-021c-4fa0-8184-9ae369228193" providerId="ADAL" clId="{915C5A4A-31F8-4DB0-9070-669E68414C9B}" dt="2024-09-18T20:29:44.551" v="22277" actId="931"/>
          <ac:spMkLst>
            <pc:docMk/>
            <pc:sldMk cId="3404580293" sldId="364"/>
            <ac:spMk id="15" creationId="{BC62FB60-478C-F999-CC65-C410E68D5379}"/>
          </ac:spMkLst>
        </pc:spChg>
        <pc:spChg chg="add del mod">
          <ac:chgData name="Lennart Töllke" userId="a015e1c8-021c-4fa0-8184-9ae369228193" providerId="ADAL" clId="{915C5A4A-31F8-4DB0-9070-669E68414C9B}" dt="2024-09-18T20:28:58.871" v="22273" actId="478"/>
          <ac:spMkLst>
            <pc:docMk/>
            <pc:sldMk cId="3404580293" sldId="364"/>
            <ac:spMk id="19" creationId="{6ED67761-D704-5F29-B145-4372C80BCCF2}"/>
          </ac:spMkLst>
        </pc:spChg>
        <pc:picChg chg="add del mod modCrop">
          <ac:chgData name="Lennart Töllke" userId="a015e1c8-021c-4fa0-8184-9ae369228193" providerId="ADAL" clId="{915C5A4A-31F8-4DB0-9070-669E68414C9B}" dt="2024-09-18T19:58:01.768" v="21216" actId="478"/>
          <ac:picMkLst>
            <pc:docMk/>
            <pc:sldMk cId="3404580293" sldId="364"/>
            <ac:picMk id="13" creationId="{89428FA2-3CA6-D369-4599-3002892401A2}"/>
          </ac:picMkLst>
        </pc:picChg>
        <pc:picChg chg="add del mod">
          <ac:chgData name="Lennart Töllke" userId="a015e1c8-021c-4fa0-8184-9ae369228193" providerId="ADAL" clId="{915C5A4A-31F8-4DB0-9070-669E68414C9B}" dt="2024-09-18T20:28:59.247" v="22274" actId="931"/>
          <ac:picMkLst>
            <pc:docMk/>
            <pc:sldMk cId="3404580293" sldId="364"/>
            <ac:picMk id="17" creationId="{BF8038AD-8204-C042-B79E-F9C1E130E8C2}"/>
          </ac:picMkLst>
        </pc:picChg>
        <pc:picChg chg="add mod">
          <ac:chgData name="Lennart Töllke" userId="a015e1c8-021c-4fa0-8184-9ae369228193" providerId="ADAL" clId="{915C5A4A-31F8-4DB0-9070-669E68414C9B}" dt="2024-09-18T20:29:35.576" v="22276" actId="931"/>
          <ac:picMkLst>
            <pc:docMk/>
            <pc:sldMk cId="3404580293" sldId="364"/>
            <ac:picMk id="21" creationId="{B64DB75F-FBF0-1060-E634-15579D5D35EA}"/>
          </ac:picMkLst>
        </pc:picChg>
        <pc:picChg chg="add mod modCrop">
          <ac:chgData name="Lennart Töllke" userId="a015e1c8-021c-4fa0-8184-9ae369228193" providerId="ADAL" clId="{915C5A4A-31F8-4DB0-9070-669E68414C9B}" dt="2024-09-18T20:31:47.613" v="22289" actId="1076"/>
          <ac:picMkLst>
            <pc:docMk/>
            <pc:sldMk cId="3404580293" sldId="364"/>
            <ac:picMk id="23" creationId="{54E6978A-A498-79BE-5244-1510DE594B84}"/>
          </ac:picMkLst>
        </pc:picChg>
        <pc:picChg chg="add mod">
          <ac:chgData name="Lennart Töllke" userId="a015e1c8-021c-4fa0-8184-9ae369228193" providerId="ADAL" clId="{915C5A4A-31F8-4DB0-9070-669E68414C9B}" dt="2024-09-18T20:32:03.670" v="22290" actId="931"/>
          <ac:picMkLst>
            <pc:docMk/>
            <pc:sldMk cId="3404580293" sldId="364"/>
            <ac:picMk id="25" creationId="{0EB37096-08FC-9FDC-115B-856C213AA97D}"/>
          </ac:picMkLst>
        </pc:picChg>
      </pc:sldChg>
      <pc:sldChg chg="addSp delSp modSp new del mod modAnim">
        <pc:chgData name="Lennart Töllke" userId="a015e1c8-021c-4fa0-8184-9ae369228193" providerId="ADAL" clId="{915C5A4A-31F8-4DB0-9070-669E68414C9B}" dt="2024-09-18T15:10:51.372" v="16177" actId="2696"/>
        <pc:sldMkLst>
          <pc:docMk/>
          <pc:sldMk cId="1513053458" sldId="365"/>
        </pc:sldMkLst>
        <pc:spChg chg="del">
          <ac:chgData name="Lennart Töllke" userId="a015e1c8-021c-4fa0-8184-9ae369228193" providerId="ADAL" clId="{915C5A4A-31F8-4DB0-9070-669E68414C9B}" dt="2024-09-18T14:31:10.690" v="15676" actId="931"/>
          <ac:spMkLst>
            <pc:docMk/>
            <pc:sldMk cId="1513053458" sldId="365"/>
            <ac:spMk id="2" creationId="{7162C6FF-1768-9AFF-0A1D-645E98C27D2F}"/>
          </ac:spMkLst>
        </pc:spChg>
        <pc:picChg chg="add mod modCrop">
          <ac:chgData name="Lennart Töllke" userId="a015e1c8-021c-4fa0-8184-9ae369228193" providerId="ADAL" clId="{915C5A4A-31F8-4DB0-9070-669E68414C9B}" dt="2024-09-18T14:33:02.105" v="15692" actId="732"/>
          <ac:picMkLst>
            <pc:docMk/>
            <pc:sldMk cId="1513053458" sldId="365"/>
            <ac:picMk id="7" creationId="{B473DD0F-7562-C2A4-C20E-CE6F08AAB6CD}"/>
          </ac:picMkLst>
        </pc:picChg>
        <pc:picChg chg="add mod">
          <ac:chgData name="Lennart Töllke" userId="a015e1c8-021c-4fa0-8184-9ae369228193" providerId="ADAL" clId="{915C5A4A-31F8-4DB0-9070-669E68414C9B}" dt="2024-09-18T15:01:33.209" v="16146" actId="1076"/>
          <ac:picMkLst>
            <pc:docMk/>
            <pc:sldMk cId="1513053458" sldId="365"/>
            <ac:picMk id="9" creationId="{E2470E81-80C1-317D-FC7A-01AA681C86C1}"/>
          </ac:picMkLst>
        </pc:picChg>
      </pc:sldChg>
      <pc:sldChg chg="addSp delSp modSp new mod modAnim modNotesTx">
        <pc:chgData name="Lennart Töllke" userId="a015e1c8-021c-4fa0-8184-9ae369228193" providerId="ADAL" clId="{915C5A4A-31F8-4DB0-9070-669E68414C9B}" dt="2024-09-18T16:32:57.401" v="18390" actId="1076"/>
        <pc:sldMkLst>
          <pc:docMk/>
          <pc:sldMk cId="2782434666" sldId="366"/>
        </pc:sldMkLst>
        <pc:spChg chg="mod">
          <ac:chgData name="Lennart Töllke" userId="a015e1c8-021c-4fa0-8184-9ae369228193" providerId="ADAL" clId="{915C5A4A-31F8-4DB0-9070-669E68414C9B}" dt="2024-09-18T16:31:05.864" v="18338" actId="20577"/>
          <ac:spMkLst>
            <pc:docMk/>
            <pc:sldMk cId="2782434666" sldId="366"/>
            <ac:spMk id="2" creationId="{97495D4C-DD77-ABB9-B719-5FEABEA8B147}"/>
          </ac:spMkLst>
        </pc:spChg>
        <pc:spChg chg="del mod">
          <ac:chgData name="Lennart Töllke" userId="a015e1c8-021c-4fa0-8184-9ae369228193" providerId="ADAL" clId="{915C5A4A-31F8-4DB0-9070-669E68414C9B}" dt="2024-09-18T16:31:20.996" v="18339" actId="21"/>
          <ac:spMkLst>
            <pc:docMk/>
            <pc:sldMk cId="2782434666" sldId="366"/>
            <ac:spMk id="3" creationId="{5989D938-EBEA-2D68-96CD-75F0B5B4D402}"/>
          </ac:spMkLst>
        </pc:spChg>
        <pc:spChg chg="del">
          <ac:chgData name="Lennart Töllke" userId="a015e1c8-021c-4fa0-8184-9ae369228193" providerId="ADAL" clId="{915C5A4A-31F8-4DB0-9070-669E68414C9B}" dt="2024-09-18T14:35:03.206" v="15694" actId="478"/>
          <ac:spMkLst>
            <pc:docMk/>
            <pc:sldMk cId="2782434666" sldId="366"/>
            <ac:spMk id="7" creationId="{CDD17C89-73F4-01E1-495A-1ECAFE9B8BCA}"/>
          </ac:spMkLst>
        </pc:spChg>
        <pc:spChg chg="add mod">
          <ac:chgData name="Lennart Töllke" userId="a015e1c8-021c-4fa0-8184-9ae369228193" providerId="ADAL" clId="{915C5A4A-31F8-4DB0-9070-669E68414C9B}" dt="2024-09-18T16:32:57.401" v="18390" actId="1076"/>
          <ac:spMkLst>
            <pc:docMk/>
            <pc:sldMk cId="2782434666" sldId="366"/>
            <ac:spMk id="10" creationId="{8E575666-E3FF-DFA8-DC0F-00CE3D6E0119}"/>
          </ac:spMkLst>
        </pc:spChg>
        <pc:spChg chg="add mod">
          <ac:chgData name="Lennart Töllke" userId="a015e1c8-021c-4fa0-8184-9ae369228193" providerId="ADAL" clId="{915C5A4A-31F8-4DB0-9070-669E68414C9B}" dt="2024-09-18T16:32:57.401" v="18390" actId="1076"/>
          <ac:spMkLst>
            <pc:docMk/>
            <pc:sldMk cId="2782434666" sldId="366"/>
            <ac:spMk id="11" creationId="{1FBF1AAF-40E0-DBCF-B783-46DAC777A4CA}"/>
          </ac:spMkLst>
        </pc:spChg>
        <pc:spChg chg="add mod">
          <ac:chgData name="Lennart Töllke" userId="a015e1c8-021c-4fa0-8184-9ae369228193" providerId="ADAL" clId="{915C5A4A-31F8-4DB0-9070-669E68414C9B}" dt="2024-09-18T16:32:57.401" v="18390" actId="1076"/>
          <ac:spMkLst>
            <pc:docMk/>
            <pc:sldMk cId="2782434666" sldId="366"/>
            <ac:spMk id="12" creationId="{4357D238-625D-2193-E644-03C67FA12007}"/>
          </ac:spMkLst>
        </pc:spChg>
        <pc:spChg chg="add mod">
          <ac:chgData name="Lennart Töllke" userId="a015e1c8-021c-4fa0-8184-9ae369228193" providerId="ADAL" clId="{915C5A4A-31F8-4DB0-9070-669E68414C9B}" dt="2024-09-18T16:32:57.401" v="18390" actId="1076"/>
          <ac:spMkLst>
            <pc:docMk/>
            <pc:sldMk cId="2782434666" sldId="366"/>
            <ac:spMk id="13" creationId="{C8970541-0AEC-0307-FF63-A8C7DA089088}"/>
          </ac:spMkLst>
        </pc:spChg>
        <pc:spChg chg="add del mod">
          <ac:chgData name="Lennart Töllke" userId="a015e1c8-021c-4fa0-8184-9ae369228193" providerId="ADAL" clId="{915C5A4A-31F8-4DB0-9070-669E68414C9B}" dt="2024-09-18T16:31:29.081" v="18340" actId="21"/>
          <ac:spMkLst>
            <pc:docMk/>
            <pc:sldMk cId="2782434666" sldId="366"/>
            <ac:spMk id="19" creationId="{15800E2A-552A-59E4-0F82-6AFEEF9A93AA}"/>
          </ac:spMkLst>
        </pc:spChg>
        <pc:picChg chg="add mod modCrop">
          <ac:chgData name="Lennart Töllke" userId="a015e1c8-021c-4fa0-8184-9ae369228193" providerId="ADAL" clId="{915C5A4A-31F8-4DB0-9070-669E68414C9B}" dt="2024-09-18T16:32:57.401" v="18390" actId="1076"/>
          <ac:picMkLst>
            <pc:docMk/>
            <pc:sldMk cId="2782434666" sldId="366"/>
            <ac:picMk id="9" creationId="{1250D170-B3DC-9610-DDD3-831188C4B094}"/>
          </ac:picMkLst>
        </pc:picChg>
        <pc:picChg chg="add del mod">
          <ac:chgData name="Lennart Töllke" userId="a015e1c8-021c-4fa0-8184-9ae369228193" providerId="ADAL" clId="{915C5A4A-31F8-4DB0-9070-669E68414C9B}" dt="2024-09-18T15:07:14.906" v="16161" actId="478"/>
          <ac:picMkLst>
            <pc:docMk/>
            <pc:sldMk cId="2782434666" sldId="366"/>
            <ac:picMk id="15" creationId="{73C83065-9761-0E69-3B9A-8D12338D3B63}"/>
          </ac:picMkLst>
        </pc:picChg>
        <pc:picChg chg="add mod">
          <ac:chgData name="Lennart Töllke" userId="a015e1c8-021c-4fa0-8184-9ae369228193" providerId="ADAL" clId="{915C5A4A-31F8-4DB0-9070-669E68414C9B}" dt="2024-09-18T16:32:57.401" v="18390" actId="1076"/>
          <ac:picMkLst>
            <pc:docMk/>
            <pc:sldMk cId="2782434666" sldId="366"/>
            <ac:picMk id="17" creationId="{32D3CB8B-2351-C666-D190-161322606B53}"/>
          </ac:picMkLst>
        </pc:picChg>
      </pc:sldChg>
      <pc:sldChg chg="addSp delSp modSp add del mod">
        <pc:chgData name="Lennart Töllke" userId="a015e1c8-021c-4fa0-8184-9ae369228193" providerId="ADAL" clId="{915C5A4A-31F8-4DB0-9070-669E68414C9B}" dt="2024-09-18T15:52:44.279" v="17379" actId="2696"/>
        <pc:sldMkLst>
          <pc:docMk/>
          <pc:sldMk cId="469850394" sldId="367"/>
        </pc:sldMkLst>
        <pc:spChg chg="mod">
          <ac:chgData name="Lennart Töllke" userId="a015e1c8-021c-4fa0-8184-9ae369228193" providerId="ADAL" clId="{915C5A4A-31F8-4DB0-9070-669E68414C9B}" dt="2024-09-18T14:58:45.489" v="16145" actId="20577"/>
          <ac:spMkLst>
            <pc:docMk/>
            <pc:sldMk cId="469850394" sldId="367"/>
            <ac:spMk id="3" creationId="{5989D938-EBEA-2D68-96CD-75F0B5B4D402}"/>
          </ac:spMkLst>
        </pc:spChg>
        <pc:spChg chg="add del mod">
          <ac:chgData name="Lennart Töllke" userId="a015e1c8-021c-4fa0-8184-9ae369228193" providerId="ADAL" clId="{915C5A4A-31F8-4DB0-9070-669E68414C9B}" dt="2024-09-18T15:50:49.011" v="17375" actId="478"/>
          <ac:spMkLst>
            <pc:docMk/>
            <pc:sldMk cId="469850394" sldId="367"/>
            <ac:spMk id="7" creationId="{BCE660A6-1C8A-AFFB-11BC-B6F3F220CA2C}"/>
          </ac:spMkLst>
        </pc:spChg>
        <pc:spChg chg="add mod">
          <ac:chgData name="Lennart Töllke" userId="a015e1c8-021c-4fa0-8184-9ae369228193" providerId="ADAL" clId="{915C5A4A-31F8-4DB0-9070-669E68414C9B}" dt="2024-09-18T15:51:12.086" v="17376" actId="1076"/>
          <ac:spMkLst>
            <pc:docMk/>
            <pc:sldMk cId="469850394" sldId="367"/>
            <ac:spMk id="8" creationId="{1229AECD-6DE2-A2E7-9546-3E4F8666A5EF}"/>
          </ac:spMkLst>
        </pc:spChg>
        <pc:spChg chg="del">
          <ac:chgData name="Lennart Töllke" userId="a015e1c8-021c-4fa0-8184-9ae369228193" providerId="ADAL" clId="{915C5A4A-31F8-4DB0-9070-669E68414C9B}" dt="2024-09-18T14:58:16.891" v="16078" actId="478"/>
          <ac:spMkLst>
            <pc:docMk/>
            <pc:sldMk cId="469850394" sldId="367"/>
            <ac:spMk id="10" creationId="{8E575666-E3FF-DFA8-DC0F-00CE3D6E0119}"/>
          </ac:spMkLst>
        </pc:spChg>
        <pc:spChg chg="del">
          <ac:chgData name="Lennart Töllke" userId="a015e1c8-021c-4fa0-8184-9ae369228193" providerId="ADAL" clId="{915C5A4A-31F8-4DB0-9070-669E68414C9B}" dt="2024-09-18T14:58:13.102" v="16077" actId="478"/>
          <ac:spMkLst>
            <pc:docMk/>
            <pc:sldMk cId="469850394" sldId="367"/>
            <ac:spMk id="11" creationId="{1FBF1AAF-40E0-DBCF-B783-46DAC777A4CA}"/>
          </ac:spMkLst>
        </pc:spChg>
        <pc:spChg chg="del">
          <ac:chgData name="Lennart Töllke" userId="a015e1c8-021c-4fa0-8184-9ae369228193" providerId="ADAL" clId="{915C5A4A-31F8-4DB0-9070-669E68414C9B}" dt="2024-09-18T14:58:10.968" v="16076" actId="478"/>
          <ac:spMkLst>
            <pc:docMk/>
            <pc:sldMk cId="469850394" sldId="367"/>
            <ac:spMk id="12" creationId="{4357D238-625D-2193-E644-03C67FA12007}"/>
          </ac:spMkLst>
        </pc:spChg>
        <pc:picChg chg="mod">
          <ac:chgData name="Lennart Töllke" userId="a015e1c8-021c-4fa0-8184-9ae369228193" providerId="ADAL" clId="{915C5A4A-31F8-4DB0-9070-669E68414C9B}" dt="2024-09-18T15:48:39.020" v="17251" actId="1076"/>
          <ac:picMkLst>
            <pc:docMk/>
            <pc:sldMk cId="469850394" sldId="367"/>
            <ac:picMk id="9" creationId="{1250D170-B3DC-9610-DDD3-831188C4B094}"/>
          </ac:picMkLst>
        </pc:picChg>
      </pc:sldChg>
      <pc:sldChg chg="addSp delSp modSp add mod">
        <pc:chgData name="Lennart Töllke" userId="a015e1c8-021c-4fa0-8184-9ae369228193" providerId="ADAL" clId="{915C5A4A-31F8-4DB0-9070-669E68414C9B}" dt="2024-09-18T16:32:30.148" v="18388" actId="1076"/>
        <pc:sldMkLst>
          <pc:docMk/>
          <pc:sldMk cId="1977684225" sldId="368"/>
        </pc:sldMkLst>
        <pc:spChg chg="mod">
          <ac:chgData name="Lennart Töllke" userId="a015e1c8-021c-4fa0-8184-9ae369228193" providerId="ADAL" clId="{915C5A4A-31F8-4DB0-9070-669E68414C9B}" dt="2024-09-18T16:32:03.084" v="18384" actId="20577"/>
          <ac:spMkLst>
            <pc:docMk/>
            <pc:sldMk cId="1977684225" sldId="368"/>
            <ac:spMk id="2" creationId="{97495D4C-DD77-ABB9-B719-5FEABEA8B147}"/>
          </ac:spMkLst>
        </pc:spChg>
        <pc:spChg chg="del">
          <ac:chgData name="Lennart Töllke" userId="a015e1c8-021c-4fa0-8184-9ae369228193" providerId="ADAL" clId="{915C5A4A-31F8-4DB0-9070-669E68414C9B}" dt="2024-09-18T16:32:09.291" v="18385" actId="478"/>
          <ac:spMkLst>
            <pc:docMk/>
            <pc:sldMk cId="1977684225" sldId="368"/>
            <ac:spMk id="3" creationId="{5989D938-EBEA-2D68-96CD-75F0B5B4D402}"/>
          </ac:spMkLst>
        </pc:spChg>
        <pc:spChg chg="mod">
          <ac:chgData name="Lennart Töllke" userId="a015e1c8-021c-4fa0-8184-9ae369228193" providerId="ADAL" clId="{915C5A4A-31F8-4DB0-9070-669E68414C9B}" dt="2024-09-18T16:32:30.148" v="18388" actId="1076"/>
          <ac:spMkLst>
            <pc:docMk/>
            <pc:sldMk cId="1977684225" sldId="368"/>
            <ac:spMk id="8" creationId="{1229AECD-6DE2-A2E7-9546-3E4F8666A5EF}"/>
          </ac:spMkLst>
        </pc:spChg>
        <pc:spChg chg="add del mod">
          <ac:chgData name="Lennart Töllke" userId="a015e1c8-021c-4fa0-8184-9ae369228193" providerId="ADAL" clId="{915C5A4A-31F8-4DB0-9070-669E68414C9B}" dt="2024-09-18T16:32:11.612" v="18386" actId="478"/>
          <ac:spMkLst>
            <pc:docMk/>
            <pc:sldMk cId="1977684225" sldId="368"/>
            <ac:spMk id="10" creationId="{7CA5D284-AFA5-148B-24E3-CD152C04F5A9}"/>
          </ac:spMkLst>
        </pc:spChg>
        <pc:picChg chg="mod">
          <ac:chgData name="Lennart Töllke" userId="a015e1c8-021c-4fa0-8184-9ae369228193" providerId="ADAL" clId="{915C5A4A-31F8-4DB0-9070-669E68414C9B}" dt="2024-09-18T16:32:23.831" v="18387" actId="1076"/>
          <ac:picMkLst>
            <pc:docMk/>
            <pc:sldMk cId="1977684225" sldId="368"/>
            <ac:picMk id="9" creationId="{1250D170-B3DC-9610-DDD3-831188C4B094}"/>
          </ac:picMkLst>
        </pc:picChg>
      </pc:sldChg>
      <pc:sldChg chg="addSp delSp modSp add mod">
        <pc:chgData name="Lennart Töllke" userId="a015e1c8-021c-4fa0-8184-9ae369228193" providerId="ADAL" clId="{915C5A4A-31F8-4DB0-9070-669E68414C9B}" dt="2024-09-18T16:33:37.760" v="18397" actId="1076"/>
        <pc:sldMkLst>
          <pc:docMk/>
          <pc:sldMk cId="3220465874" sldId="369"/>
        </pc:sldMkLst>
        <pc:spChg chg="mod">
          <ac:chgData name="Lennart Töllke" userId="a015e1c8-021c-4fa0-8184-9ae369228193" providerId="ADAL" clId="{915C5A4A-31F8-4DB0-9070-669E68414C9B}" dt="2024-09-18T16:33:26.588" v="18395"/>
          <ac:spMkLst>
            <pc:docMk/>
            <pc:sldMk cId="3220465874" sldId="369"/>
            <ac:spMk id="2" creationId="{97495D4C-DD77-ABB9-B719-5FEABEA8B147}"/>
          </ac:spMkLst>
        </pc:spChg>
        <pc:spChg chg="del mod">
          <ac:chgData name="Lennart Töllke" userId="a015e1c8-021c-4fa0-8184-9ae369228193" providerId="ADAL" clId="{915C5A4A-31F8-4DB0-9070-669E68414C9B}" dt="2024-09-18T16:33:17.279" v="18391" actId="478"/>
          <ac:spMkLst>
            <pc:docMk/>
            <pc:sldMk cId="3220465874" sldId="369"/>
            <ac:spMk id="3" creationId="{5989D938-EBEA-2D68-96CD-75F0B5B4D402}"/>
          </ac:spMkLst>
        </pc:spChg>
        <pc:spChg chg="mod">
          <ac:chgData name="Lennart Töllke" userId="a015e1c8-021c-4fa0-8184-9ae369228193" providerId="ADAL" clId="{915C5A4A-31F8-4DB0-9070-669E68414C9B}" dt="2024-09-18T16:33:37.760" v="18397" actId="1076"/>
          <ac:spMkLst>
            <pc:docMk/>
            <pc:sldMk cId="3220465874" sldId="369"/>
            <ac:spMk id="8" creationId="{1229AECD-6DE2-A2E7-9546-3E4F8666A5EF}"/>
          </ac:spMkLst>
        </pc:spChg>
        <pc:spChg chg="add del mod">
          <ac:chgData name="Lennart Töllke" userId="a015e1c8-021c-4fa0-8184-9ae369228193" providerId="ADAL" clId="{915C5A4A-31F8-4DB0-9070-669E68414C9B}" dt="2024-09-18T16:33:20.575" v="18392" actId="478"/>
          <ac:spMkLst>
            <pc:docMk/>
            <pc:sldMk cId="3220465874" sldId="369"/>
            <ac:spMk id="10" creationId="{A1837338-E4DF-E53F-CCFE-557BAE92F0CC}"/>
          </ac:spMkLst>
        </pc:spChg>
        <pc:picChg chg="mod">
          <ac:chgData name="Lennart Töllke" userId="a015e1c8-021c-4fa0-8184-9ae369228193" providerId="ADAL" clId="{915C5A4A-31F8-4DB0-9070-669E68414C9B}" dt="2024-09-18T16:33:32.376" v="18396" actId="1076"/>
          <ac:picMkLst>
            <pc:docMk/>
            <pc:sldMk cId="3220465874" sldId="369"/>
            <ac:picMk id="9" creationId="{1250D170-B3DC-9610-DDD3-831188C4B094}"/>
          </ac:picMkLst>
        </pc:picChg>
      </pc:sldChg>
      <pc:sldChg chg="delSp modSp add mod modNotesTx">
        <pc:chgData name="Lennart Töllke" userId="a015e1c8-021c-4fa0-8184-9ae369228193" providerId="ADAL" clId="{915C5A4A-31F8-4DB0-9070-669E68414C9B}" dt="2024-09-18T16:34:13.666" v="18405" actId="1076"/>
        <pc:sldMkLst>
          <pc:docMk/>
          <pc:sldMk cId="721722460" sldId="370"/>
        </pc:sldMkLst>
        <pc:spChg chg="mod">
          <ac:chgData name="Lennart Töllke" userId="a015e1c8-021c-4fa0-8184-9ae369228193" providerId="ADAL" clId="{915C5A4A-31F8-4DB0-9070-669E68414C9B}" dt="2024-09-18T16:33:52.040" v="18402"/>
          <ac:spMkLst>
            <pc:docMk/>
            <pc:sldMk cId="721722460" sldId="370"/>
            <ac:spMk id="2" creationId="{97495D4C-DD77-ABB9-B719-5FEABEA8B147}"/>
          </ac:spMkLst>
        </pc:spChg>
        <pc:spChg chg="del mod">
          <ac:chgData name="Lennart Töllke" userId="a015e1c8-021c-4fa0-8184-9ae369228193" providerId="ADAL" clId="{915C5A4A-31F8-4DB0-9070-669E68414C9B}" dt="2024-09-18T16:33:48.090" v="18399" actId="478"/>
          <ac:spMkLst>
            <pc:docMk/>
            <pc:sldMk cId="721722460" sldId="370"/>
            <ac:spMk id="3" creationId="{5989D938-EBEA-2D68-96CD-75F0B5B4D402}"/>
          </ac:spMkLst>
        </pc:spChg>
        <pc:spChg chg="mod">
          <ac:chgData name="Lennart Töllke" userId="a015e1c8-021c-4fa0-8184-9ae369228193" providerId="ADAL" clId="{915C5A4A-31F8-4DB0-9070-669E68414C9B}" dt="2024-09-18T16:34:13.666" v="18405" actId="1076"/>
          <ac:spMkLst>
            <pc:docMk/>
            <pc:sldMk cId="721722460" sldId="370"/>
            <ac:spMk id="8" creationId="{1229AECD-6DE2-A2E7-9546-3E4F8666A5EF}"/>
          </ac:spMkLst>
        </pc:spChg>
        <pc:picChg chg="mod">
          <ac:chgData name="Lennart Töllke" userId="a015e1c8-021c-4fa0-8184-9ae369228193" providerId="ADAL" clId="{915C5A4A-31F8-4DB0-9070-669E68414C9B}" dt="2024-09-18T16:34:08.879" v="18404" actId="1076"/>
          <ac:picMkLst>
            <pc:docMk/>
            <pc:sldMk cId="721722460" sldId="370"/>
            <ac:picMk id="9" creationId="{1250D170-B3DC-9610-DDD3-831188C4B094}"/>
          </ac:picMkLst>
        </pc:picChg>
      </pc:sldChg>
      <pc:sldChg chg="addSp delSp modSp new mod modClrScheme chgLayout">
        <pc:chgData name="Lennart Töllke" userId="a015e1c8-021c-4fa0-8184-9ae369228193" providerId="ADAL" clId="{915C5A4A-31F8-4DB0-9070-669E68414C9B}" dt="2024-09-18T17:05:02.544" v="19371" actId="20577"/>
        <pc:sldMkLst>
          <pc:docMk/>
          <pc:sldMk cId="3065235195" sldId="371"/>
        </pc:sldMkLst>
        <pc:spChg chg="mod ord">
          <ac:chgData name="Lennart Töllke" userId="a015e1c8-021c-4fa0-8184-9ae369228193" providerId="ADAL" clId="{915C5A4A-31F8-4DB0-9070-669E68414C9B}" dt="2024-09-18T16:50:01.779" v="18461" actId="700"/>
          <ac:spMkLst>
            <pc:docMk/>
            <pc:sldMk cId="3065235195" sldId="371"/>
            <ac:spMk id="2" creationId="{0C5DCD81-863D-3FA8-928B-AF9905B45575}"/>
          </ac:spMkLst>
        </pc:spChg>
        <pc:spChg chg="mod ord">
          <ac:chgData name="Lennart Töllke" userId="a015e1c8-021c-4fa0-8184-9ae369228193" providerId="ADAL" clId="{915C5A4A-31F8-4DB0-9070-669E68414C9B}" dt="2024-09-18T16:51:02.018" v="18467" actId="20577"/>
          <ac:spMkLst>
            <pc:docMk/>
            <pc:sldMk cId="3065235195" sldId="371"/>
            <ac:spMk id="3" creationId="{A67F2530-45A8-C983-AD6E-CB4DC3F9FAA0}"/>
          </ac:spMkLst>
        </pc:spChg>
        <pc:spChg chg="mod ord">
          <ac:chgData name="Lennart Töllke" userId="a015e1c8-021c-4fa0-8184-9ae369228193" providerId="ADAL" clId="{915C5A4A-31F8-4DB0-9070-669E68414C9B}" dt="2024-09-18T16:50:01.779" v="18461" actId="700"/>
          <ac:spMkLst>
            <pc:docMk/>
            <pc:sldMk cId="3065235195" sldId="371"/>
            <ac:spMk id="4" creationId="{C54299D2-0BA4-D957-192D-F7B6B1B83EFF}"/>
          </ac:spMkLst>
        </pc:spChg>
        <pc:spChg chg="mod ord">
          <ac:chgData name="Lennart Töllke" userId="a015e1c8-021c-4fa0-8184-9ae369228193" providerId="ADAL" clId="{915C5A4A-31F8-4DB0-9070-669E68414C9B}" dt="2024-09-18T16:50:01.779" v="18461" actId="700"/>
          <ac:spMkLst>
            <pc:docMk/>
            <pc:sldMk cId="3065235195" sldId="371"/>
            <ac:spMk id="5" creationId="{D2638417-B90A-A6F7-584D-F70D78685EAA}"/>
          </ac:spMkLst>
        </pc:spChg>
        <pc:spChg chg="mod ord">
          <ac:chgData name="Lennart Töllke" userId="a015e1c8-021c-4fa0-8184-9ae369228193" providerId="ADAL" clId="{915C5A4A-31F8-4DB0-9070-669E68414C9B}" dt="2024-09-18T16:50:01.779" v="18461" actId="700"/>
          <ac:spMkLst>
            <pc:docMk/>
            <pc:sldMk cId="3065235195" sldId="371"/>
            <ac:spMk id="6" creationId="{28193F2C-F460-42BE-E175-6656627D0000}"/>
          </ac:spMkLst>
        </pc:spChg>
        <pc:spChg chg="del">
          <ac:chgData name="Lennart Töllke" userId="a015e1c8-021c-4fa0-8184-9ae369228193" providerId="ADAL" clId="{915C5A4A-31F8-4DB0-9070-669E68414C9B}" dt="2024-09-18T16:16:47.424" v="18247" actId="478"/>
          <ac:spMkLst>
            <pc:docMk/>
            <pc:sldMk cId="3065235195" sldId="371"/>
            <ac:spMk id="7" creationId="{ACE4815F-3272-DAD0-C345-E5C9F937D63C}"/>
          </ac:spMkLst>
        </pc:spChg>
        <pc:spChg chg="add mod ord">
          <ac:chgData name="Lennart Töllke" userId="a015e1c8-021c-4fa0-8184-9ae369228193" providerId="ADAL" clId="{915C5A4A-31F8-4DB0-9070-669E68414C9B}" dt="2024-09-18T17:05:02.544" v="19371" actId="20577"/>
          <ac:spMkLst>
            <pc:docMk/>
            <pc:sldMk cId="3065235195" sldId="371"/>
            <ac:spMk id="8" creationId="{293CFC56-278F-8514-D313-BAC7D76DEA3B}"/>
          </ac:spMkLst>
        </pc:spChg>
        <pc:spChg chg="add del mod ord">
          <ac:chgData name="Lennart Töllke" userId="a015e1c8-021c-4fa0-8184-9ae369228193" providerId="ADAL" clId="{915C5A4A-31F8-4DB0-9070-669E68414C9B}" dt="2024-09-18T16:50:55.774" v="18465" actId="478"/>
          <ac:spMkLst>
            <pc:docMk/>
            <pc:sldMk cId="3065235195" sldId="371"/>
            <ac:spMk id="9" creationId="{8C8C1AF0-A143-60BB-C44B-AF840652245D}"/>
          </ac:spMkLst>
        </pc:spChg>
      </pc:sldChg>
      <pc:sldChg chg="addSp delSp modSp add mod">
        <pc:chgData name="Lennart Töllke" userId="a015e1c8-021c-4fa0-8184-9ae369228193" providerId="ADAL" clId="{915C5A4A-31F8-4DB0-9070-669E68414C9B}" dt="2024-09-18T17:16:42.031" v="20177" actId="20577"/>
        <pc:sldMkLst>
          <pc:docMk/>
          <pc:sldMk cId="14955257" sldId="372"/>
        </pc:sldMkLst>
        <pc:spChg chg="mod">
          <ac:chgData name="Lennart Töllke" userId="a015e1c8-021c-4fa0-8184-9ae369228193" providerId="ADAL" clId="{915C5A4A-31F8-4DB0-9070-669E68414C9B}" dt="2024-09-18T17:05:19.971" v="19387" actId="20577"/>
          <ac:spMkLst>
            <pc:docMk/>
            <pc:sldMk cId="14955257" sldId="372"/>
            <ac:spMk id="2" creationId="{0C5DCD81-863D-3FA8-928B-AF9905B45575}"/>
          </ac:spMkLst>
        </pc:spChg>
        <pc:spChg chg="mod">
          <ac:chgData name="Lennart Töllke" userId="a015e1c8-021c-4fa0-8184-9ae369228193" providerId="ADAL" clId="{915C5A4A-31F8-4DB0-9070-669E68414C9B}" dt="2024-09-18T17:16:42.031" v="20177" actId="20577"/>
          <ac:spMkLst>
            <pc:docMk/>
            <pc:sldMk cId="14955257" sldId="372"/>
            <ac:spMk id="3" creationId="{A67F2530-45A8-C983-AD6E-CB4DC3F9FAA0}"/>
          </ac:spMkLst>
        </pc:spChg>
        <pc:spChg chg="del">
          <ac:chgData name="Lennart Töllke" userId="a015e1c8-021c-4fa0-8184-9ae369228193" providerId="ADAL" clId="{915C5A4A-31F8-4DB0-9070-669E68414C9B}" dt="2024-09-18T17:05:43.375" v="19388" actId="478"/>
          <ac:spMkLst>
            <pc:docMk/>
            <pc:sldMk cId="14955257" sldId="372"/>
            <ac:spMk id="8" creationId="{293CFC56-278F-8514-D313-BAC7D76DEA3B}"/>
          </ac:spMkLst>
        </pc:spChg>
        <pc:spChg chg="add del mod">
          <ac:chgData name="Lennart Töllke" userId="a015e1c8-021c-4fa0-8184-9ae369228193" providerId="ADAL" clId="{915C5A4A-31F8-4DB0-9070-669E68414C9B}" dt="2024-09-18T17:05:47.255" v="19389" actId="478"/>
          <ac:spMkLst>
            <pc:docMk/>
            <pc:sldMk cId="14955257" sldId="372"/>
            <ac:spMk id="9" creationId="{1C0E6DD2-9276-9D57-07C7-87823D6B33C3}"/>
          </ac:spMkLst>
        </pc:spChg>
      </pc:sldChg>
      <pc:sldChg chg="addSp delSp modSp new mod modClrScheme chgLayout">
        <pc:chgData name="Lennart Töllke" userId="a015e1c8-021c-4fa0-8184-9ae369228193" providerId="ADAL" clId="{915C5A4A-31F8-4DB0-9070-669E68414C9B}" dt="2024-09-18T17:21:25.423" v="20213" actId="122"/>
        <pc:sldMkLst>
          <pc:docMk/>
          <pc:sldMk cId="2488190665" sldId="373"/>
        </pc:sldMkLst>
        <pc:spChg chg="del">
          <ac:chgData name="Lennart Töllke" userId="a015e1c8-021c-4fa0-8184-9ae369228193" providerId="ADAL" clId="{915C5A4A-31F8-4DB0-9070-669E68414C9B}" dt="2024-09-18T17:19:28.647" v="20179" actId="700"/>
          <ac:spMkLst>
            <pc:docMk/>
            <pc:sldMk cId="2488190665" sldId="373"/>
            <ac:spMk id="2" creationId="{F95DC802-7DE7-A393-9EF2-D1540CAF6181}"/>
          </ac:spMkLst>
        </pc:spChg>
        <pc:spChg chg="del">
          <ac:chgData name="Lennart Töllke" userId="a015e1c8-021c-4fa0-8184-9ae369228193" providerId="ADAL" clId="{915C5A4A-31F8-4DB0-9070-669E68414C9B}" dt="2024-09-18T17:19:28.647" v="20179" actId="700"/>
          <ac:spMkLst>
            <pc:docMk/>
            <pc:sldMk cId="2488190665" sldId="373"/>
            <ac:spMk id="3" creationId="{44B6B323-74F4-EFDC-E7C9-962B5CC77C49}"/>
          </ac:spMkLst>
        </pc:spChg>
        <pc:spChg chg="mod ord">
          <ac:chgData name="Lennart Töllke" userId="a015e1c8-021c-4fa0-8184-9ae369228193" providerId="ADAL" clId="{915C5A4A-31F8-4DB0-9070-669E68414C9B}" dt="2024-09-18T17:19:42.510" v="20180" actId="700"/>
          <ac:spMkLst>
            <pc:docMk/>
            <pc:sldMk cId="2488190665" sldId="373"/>
            <ac:spMk id="4" creationId="{40346AAF-B260-7F0F-3264-634A190730CB}"/>
          </ac:spMkLst>
        </pc:spChg>
        <pc:spChg chg="mod ord">
          <ac:chgData name="Lennart Töllke" userId="a015e1c8-021c-4fa0-8184-9ae369228193" providerId="ADAL" clId="{915C5A4A-31F8-4DB0-9070-669E68414C9B}" dt="2024-09-18T17:19:42.510" v="20180" actId="700"/>
          <ac:spMkLst>
            <pc:docMk/>
            <pc:sldMk cId="2488190665" sldId="373"/>
            <ac:spMk id="5" creationId="{D1741E15-A7DC-12B2-F494-3156E24E7E61}"/>
          </ac:spMkLst>
        </pc:spChg>
        <pc:spChg chg="mod ord">
          <ac:chgData name="Lennart Töllke" userId="a015e1c8-021c-4fa0-8184-9ae369228193" providerId="ADAL" clId="{915C5A4A-31F8-4DB0-9070-669E68414C9B}" dt="2024-09-18T17:19:42.510" v="20180" actId="700"/>
          <ac:spMkLst>
            <pc:docMk/>
            <pc:sldMk cId="2488190665" sldId="373"/>
            <ac:spMk id="6" creationId="{8446FA09-178D-450F-B64F-FFB7967018C6}"/>
          </ac:spMkLst>
        </pc:spChg>
        <pc:spChg chg="del">
          <ac:chgData name="Lennart Töllke" userId="a015e1c8-021c-4fa0-8184-9ae369228193" providerId="ADAL" clId="{915C5A4A-31F8-4DB0-9070-669E68414C9B}" dt="2024-09-18T17:19:28.647" v="20179" actId="700"/>
          <ac:spMkLst>
            <pc:docMk/>
            <pc:sldMk cId="2488190665" sldId="373"/>
            <ac:spMk id="7" creationId="{9B6D5B06-B52D-AAFE-998D-7B5F33E4972A}"/>
          </ac:spMkLst>
        </pc:spChg>
        <pc:spChg chg="del">
          <ac:chgData name="Lennart Töllke" userId="a015e1c8-021c-4fa0-8184-9ae369228193" providerId="ADAL" clId="{915C5A4A-31F8-4DB0-9070-669E68414C9B}" dt="2024-09-18T17:19:28.647" v="20179" actId="700"/>
          <ac:spMkLst>
            <pc:docMk/>
            <pc:sldMk cId="2488190665" sldId="373"/>
            <ac:spMk id="8" creationId="{3D84561B-6202-FACF-F3E3-30941C3B4B84}"/>
          </ac:spMkLst>
        </pc:spChg>
        <pc:spChg chg="add mod ord">
          <ac:chgData name="Lennart Töllke" userId="a015e1c8-021c-4fa0-8184-9ae369228193" providerId="ADAL" clId="{915C5A4A-31F8-4DB0-9070-669E68414C9B}" dt="2024-09-18T17:21:25.423" v="20213" actId="122"/>
          <ac:spMkLst>
            <pc:docMk/>
            <pc:sldMk cId="2488190665" sldId="373"/>
            <ac:spMk id="9" creationId="{A5B1B362-188C-EEA6-4902-C07A1A88FB24}"/>
          </ac:spMkLst>
        </pc:spChg>
      </pc:sldChg>
      <pc:sldChg chg="addSp delSp modSp add mod modClrScheme modShow chgLayout">
        <pc:chgData name="Lennart Töllke" userId="a015e1c8-021c-4fa0-8184-9ae369228193" providerId="ADAL" clId="{915C5A4A-31F8-4DB0-9070-669E68414C9B}" dt="2024-09-18T19:51:45.349" v="21212" actId="20577"/>
        <pc:sldMkLst>
          <pc:docMk/>
          <pc:sldMk cId="3767248160" sldId="374"/>
        </pc:sldMkLst>
        <pc:spChg chg="mod ord">
          <ac:chgData name="Lennart Töllke" userId="a015e1c8-021c-4fa0-8184-9ae369228193" providerId="ADAL" clId="{915C5A4A-31F8-4DB0-9070-669E68414C9B}" dt="2024-09-18T19:50:18.072" v="21179" actId="14100"/>
          <ac:spMkLst>
            <pc:docMk/>
            <pc:sldMk cId="3767248160" sldId="374"/>
            <ac:spMk id="2" creationId="{F90FA92A-EA01-DEBF-CCE9-37FCF0517830}"/>
          </ac:spMkLst>
        </pc:spChg>
        <pc:spChg chg="del">
          <ac:chgData name="Lennart Töllke" userId="a015e1c8-021c-4fa0-8184-9ae369228193" providerId="ADAL" clId="{915C5A4A-31F8-4DB0-9070-669E68414C9B}" dt="2024-09-18T19:19:10.875" v="20592" actId="478"/>
          <ac:spMkLst>
            <pc:docMk/>
            <pc:sldMk cId="3767248160" sldId="374"/>
            <ac:spMk id="3" creationId="{8760C3A4-66BB-A863-6BC8-979C9C3EBE5D}"/>
          </ac:spMkLst>
        </pc:spChg>
        <pc:spChg chg="mod ord">
          <ac:chgData name="Lennart Töllke" userId="a015e1c8-021c-4fa0-8184-9ae369228193" providerId="ADAL" clId="{915C5A4A-31F8-4DB0-9070-669E68414C9B}" dt="2024-09-18T19:44:47.908" v="20950" actId="700"/>
          <ac:spMkLst>
            <pc:docMk/>
            <pc:sldMk cId="3767248160" sldId="374"/>
            <ac:spMk id="4" creationId="{9F58DAA1-009F-6303-D71B-E7D6736820B0}"/>
          </ac:spMkLst>
        </pc:spChg>
        <pc:spChg chg="mod ord">
          <ac:chgData name="Lennart Töllke" userId="a015e1c8-021c-4fa0-8184-9ae369228193" providerId="ADAL" clId="{915C5A4A-31F8-4DB0-9070-669E68414C9B}" dt="2024-09-18T19:44:47.908" v="20950" actId="700"/>
          <ac:spMkLst>
            <pc:docMk/>
            <pc:sldMk cId="3767248160" sldId="374"/>
            <ac:spMk id="5" creationId="{7EFCD17B-FEDC-2307-D1E2-1224804D1F24}"/>
          </ac:spMkLst>
        </pc:spChg>
        <pc:spChg chg="mod ord">
          <ac:chgData name="Lennart Töllke" userId="a015e1c8-021c-4fa0-8184-9ae369228193" providerId="ADAL" clId="{915C5A4A-31F8-4DB0-9070-669E68414C9B}" dt="2024-09-18T19:44:47.908" v="20950" actId="700"/>
          <ac:spMkLst>
            <pc:docMk/>
            <pc:sldMk cId="3767248160" sldId="374"/>
            <ac:spMk id="6" creationId="{295382C7-3218-B2C8-7DF7-0C904A3FCE50}"/>
          </ac:spMkLst>
        </pc:spChg>
        <pc:spChg chg="mod">
          <ac:chgData name="Lennart Töllke" userId="a015e1c8-021c-4fa0-8184-9ae369228193" providerId="ADAL" clId="{915C5A4A-31F8-4DB0-9070-669E68414C9B}" dt="2024-09-18T19:17:01.580" v="20586" actId="18245"/>
          <ac:spMkLst>
            <pc:docMk/>
            <pc:sldMk cId="3767248160" sldId="374"/>
            <ac:spMk id="9" creationId="{F3BBA43A-8CFA-837D-5084-1E8C08A7A417}"/>
          </ac:spMkLst>
        </pc:spChg>
        <pc:spChg chg="mod">
          <ac:chgData name="Lennart Töllke" userId="a015e1c8-021c-4fa0-8184-9ae369228193" providerId="ADAL" clId="{915C5A4A-31F8-4DB0-9070-669E68414C9B}" dt="2024-09-18T19:17:01.580" v="20586" actId="18245"/>
          <ac:spMkLst>
            <pc:docMk/>
            <pc:sldMk cId="3767248160" sldId="374"/>
            <ac:spMk id="10" creationId="{0BAB58B4-69E2-96E7-31FE-2F817AF1AA05}"/>
          </ac:spMkLst>
        </pc:spChg>
        <pc:spChg chg="mod">
          <ac:chgData name="Lennart Töllke" userId="a015e1c8-021c-4fa0-8184-9ae369228193" providerId="ADAL" clId="{915C5A4A-31F8-4DB0-9070-669E68414C9B}" dt="2024-09-18T19:17:01.580" v="20586" actId="18245"/>
          <ac:spMkLst>
            <pc:docMk/>
            <pc:sldMk cId="3767248160" sldId="374"/>
            <ac:spMk id="11" creationId="{6420DF81-A591-3649-72B2-AB2803A7AD86}"/>
          </ac:spMkLst>
        </pc:spChg>
        <pc:spChg chg="mod">
          <ac:chgData name="Lennart Töllke" userId="a015e1c8-021c-4fa0-8184-9ae369228193" providerId="ADAL" clId="{915C5A4A-31F8-4DB0-9070-669E68414C9B}" dt="2024-09-18T19:17:01.580" v="20586" actId="18245"/>
          <ac:spMkLst>
            <pc:docMk/>
            <pc:sldMk cId="3767248160" sldId="374"/>
            <ac:spMk id="12" creationId="{0A3FAF91-FA1C-6757-5ADD-12748466E6E2}"/>
          </ac:spMkLst>
        </pc:spChg>
        <pc:spChg chg="mod">
          <ac:chgData name="Lennart Töllke" userId="a015e1c8-021c-4fa0-8184-9ae369228193" providerId="ADAL" clId="{915C5A4A-31F8-4DB0-9070-669E68414C9B}" dt="2024-09-18T19:17:01.580" v="20586" actId="18245"/>
          <ac:spMkLst>
            <pc:docMk/>
            <pc:sldMk cId="3767248160" sldId="374"/>
            <ac:spMk id="13" creationId="{069404D6-E4FD-06B5-F4FA-9DBE4DBAB080}"/>
          </ac:spMkLst>
        </pc:spChg>
        <pc:spChg chg="mod">
          <ac:chgData name="Lennart Töllke" userId="a015e1c8-021c-4fa0-8184-9ae369228193" providerId="ADAL" clId="{915C5A4A-31F8-4DB0-9070-669E68414C9B}" dt="2024-09-18T19:17:01.580" v="20586" actId="18245"/>
          <ac:spMkLst>
            <pc:docMk/>
            <pc:sldMk cId="3767248160" sldId="374"/>
            <ac:spMk id="14" creationId="{1089BFE7-DDAB-9ECE-2D82-E8BD9AD35FEC}"/>
          </ac:spMkLst>
        </pc:spChg>
        <pc:spChg chg="mod">
          <ac:chgData name="Lennart Töllke" userId="a015e1c8-021c-4fa0-8184-9ae369228193" providerId="ADAL" clId="{915C5A4A-31F8-4DB0-9070-669E68414C9B}" dt="2024-09-18T19:17:01.580" v="20586" actId="18245"/>
          <ac:spMkLst>
            <pc:docMk/>
            <pc:sldMk cId="3767248160" sldId="374"/>
            <ac:spMk id="15" creationId="{05050E8F-31CC-57A8-EF87-D2A198AD11DE}"/>
          </ac:spMkLst>
        </pc:spChg>
        <pc:spChg chg="mod">
          <ac:chgData name="Lennart Töllke" userId="a015e1c8-021c-4fa0-8184-9ae369228193" providerId="ADAL" clId="{915C5A4A-31F8-4DB0-9070-669E68414C9B}" dt="2024-09-18T19:16:58.327" v="20585" actId="18245"/>
          <ac:spMkLst>
            <pc:docMk/>
            <pc:sldMk cId="3767248160" sldId="374"/>
            <ac:spMk id="16" creationId="{98530C5E-C1B3-F003-DFB6-C5E81EA1F506}"/>
          </ac:spMkLst>
        </pc:spChg>
        <pc:spChg chg="add del mod">
          <ac:chgData name="Lennart Töllke" userId="a015e1c8-021c-4fa0-8184-9ae369228193" providerId="ADAL" clId="{915C5A4A-31F8-4DB0-9070-669E68414C9B}" dt="2024-09-18T19:19:13.590" v="20593" actId="478"/>
          <ac:spMkLst>
            <pc:docMk/>
            <pc:sldMk cId="3767248160" sldId="374"/>
            <ac:spMk id="18" creationId="{22D1ABD6-6933-F116-B646-21026530BFF9}"/>
          </ac:spMkLst>
        </pc:spChg>
        <pc:spChg chg="add mod ord">
          <ac:chgData name="Lennart Töllke" userId="a015e1c8-021c-4fa0-8184-9ae369228193" providerId="ADAL" clId="{915C5A4A-31F8-4DB0-9070-669E68414C9B}" dt="2024-09-18T19:50:05.487" v="21178" actId="20577"/>
          <ac:spMkLst>
            <pc:docMk/>
            <pc:sldMk cId="3767248160" sldId="374"/>
            <ac:spMk id="19" creationId="{6BD7BCCB-0031-1686-3613-5A70246EEE83}"/>
          </ac:spMkLst>
        </pc:spChg>
        <pc:spChg chg="add mod ord">
          <ac:chgData name="Lennart Töllke" userId="a015e1c8-021c-4fa0-8184-9ae369228193" providerId="ADAL" clId="{915C5A4A-31F8-4DB0-9070-669E68414C9B}" dt="2024-09-18T19:49:37.043" v="21153"/>
          <ac:spMkLst>
            <pc:docMk/>
            <pc:sldMk cId="3767248160" sldId="374"/>
            <ac:spMk id="20" creationId="{A081DEDD-2E79-0BA7-4C33-822C01EA9F83}"/>
          </ac:spMkLst>
        </pc:spChg>
        <pc:spChg chg="add del mod ord">
          <ac:chgData name="Lennart Töllke" userId="a015e1c8-021c-4fa0-8184-9ae369228193" providerId="ADAL" clId="{915C5A4A-31F8-4DB0-9070-669E68414C9B}" dt="2024-09-18T19:45:14.439" v="20951" actId="478"/>
          <ac:spMkLst>
            <pc:docMk/>
            <pc:sldMk cId="3767248160" sldId="374"/>
            <ac:spMk id="21" creationId="{DF7AC372-7FC4-FF44-A556-751464280CB4}"/>
          </ac:spMkLst>
        </pc:spChg>
        <pc:grpChg chg="mod">
          <ac:chgData name="Lennart Töllke" userId="a015e1c8-021c-4fa0-8184-9ae369228193" providerId="ADAL" clId="{915C5A4A-31F8-4DB0-9070-669E68414C9B}" dt="2024-09-18T19:17:01.580" v="20586" actId="18245"/>
          <ac:grpSpMkLst>
            <pc:docMk/>
            <pc:sldMk cId="3767248160" sldId="374"/>
            <ac:grpSpMk id="8" creationId="{537FDEEE-5032-B1E0-7BD6-1E16A86CC6C8}"/>
          </ac:grpSpMkLst>
        </pc:grpChg>
        <pc:graphicFrameChg chg="add del mod modGraphic">
          <ac:chgData name="Lennart Töllke" userId="a015e1c8-021c-4fa0-8184-9ae369228193" providerId="ADAL" clId="{915C5A4A-31F8-4DB0-9070-669E68414C9B}" dt="2024-09-18T19:51:45.349" v="21212" actId="20577"/>
          <ac:graphicFrameMkLst>
            <pc:docMk/>
            <pc:sldMk cId="3767248160" sldId="374"/>
            <ac:graphicFrameMk id="7" creationId="{96D0EA08-6137-3AEE-516B-4E19F28337FC}"/>
          </ac:graphicFrameMkLst>
        </pc:graphicFrameChg>
      </pc:sldChg>
      <pc:sldChg chg="addSp delSp modSp new mod modClrScheme chgLayout">
        <pc:chgData name="Lennart Töllke" userId="a015e1c8-021c-4fa0-8184-9ae369228193" providerId="ADAL" clId="{915C5A4A-31F8-4DB0-9070-669E68414C9B}" dt="2024-09-18T20:24:24.662" v="22206" actId="20577"/>
        <pc:sldMkLst>
          <pc:docMk/>
          <pc:sldMk cId="2708086636" sldId="375"/>
        </pc:sldMkLst>
        <pc:spChg chg="del mod ord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2" creationId="{4BADFC29-92DF-7E37-FC96-304A5D8D7F10}"/>
          </ac:spMkLst>
        </pc:spChg>
        <pc:spChg chg="mod ord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3" creationId="{E6D5B3C7-86B7-71ED-C82B-77AD40F6EE27}"/>
          </ac:spMkLst>
        </pc:spChg>
        <pc:spChg chg="mod ord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4" creationId="{4102CF8F-7518-0D91-74D6-11DA29116FE9}"/>
          </ac:spMkLst>
        </pc:spChg>
        <pc:spChg chg="mod ord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5" creationId="{6F6BB29F-0380-6CB4-6C33-FBCEC109A1F8}"/>
          </ac:spMkLst>
        </pc:spChg>
        <pc:spChg chg="del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6" creationId="{55BA6336-FF8D-AEFC-9EB2-6010BEAAF3FE}"/>
          </ac:spMkLst>
        </pc:spChg>
        <pc:spChg chg="del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7" creationId="{040184F4-7174-F5A5-9E54-2F1FE6782B0A}"/>
          </ac:spMkLst>
        </pc:spChg>
        <pc:spChg chg="del mod ord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8" creationId="{92637141-CA7B-250A-E4BA-C1EA08546AAD}"/>
          </ac:spMkLst>
        </pc:spChg>
        <pc:spChg chg="del mod ord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9" creationId="{9DC875D9-4A01-7337-9E2E-347331EAF7FF}"/>
          </ac:spMkLst>
        </pc:spChg>
        <pc:spChg chg="del mod ord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10" creationId="{D078C911-B8D9-EAF8-B035-5D6024A2F9EF}"/>
          </ac:spMkLst>
        </pc:spChg>
        <pc:spChg chg="del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11" creationId="{3F8FD5DA-CE24-7186-CD5B-1FC422DF06DD}"/>
          </ac:spMkLst>
        </pc:spChg>
        <pc:spChg chg="add mod ord">
          <ac:chgData name="Lennart Töllke" userId="a015e1c8-021c-4fa0-8184-9ae369228193" providerId="ADAL" clId="{915C5A4A-31F8-4DB0-9070-669E68414C9B}" dt="2024-09-18T20:12:54.588" v="21751" actId="20577"/>
          <ac:spMkLst>
            <pc:docMk/>
            <pc:sldMk cId="2708086636" sldId="375"/>
            <ac:spMk id="12" creationId="{AE2701E5-E61F-8A63-7C38-46753878B089}"/>
          </ac:spMkLst>
        </pc:spChg>
        <pc:spChg chg="add mod ord">
          <ac:chgData name="Lennart Töllke" userId="a015e1c8-021c-4fa0-8184-9ae369228193" providerId="ADAL" clId="{915C5A4A-31F8-4DB0-9070-669E68414C9B}" dt="2024-09-18T20:24:24.662" v="22206" actId="20577"/>
          <ac:spMkLst>
            <pc:docMk/>
            <pc:sldMk cId="2708086636" sldId="375"/>
            <ac:spMk id="13" creationId="{D7F838FA-4187-62F3-673E-8CF901B10B19}"/>
          </ac:spMkLst>
        </pc:spChg>
        <pc:spChg chg="add mod ord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14" creationId="{A050C2F0-A9B1-0165-4C68-1A022B467EF8}"/>
          </ac:spMkLst>
        </pc:spChg>
        <pc:spChg chg="add mod ord">
          <ac:chgData name="Lennart Töllke" userId="a015e1c8-021c-4fa0-8184-9ae369228193" providerId="ADAL" clId="{915C5A4A-31F8-4DB0-9070-669E68414C9B}" dt="2024-09-18T20:11:01.627" v="21695" actId="700"/>
          <ac:spMkLst>
            <pc:docMk/>
            <pc:sldMk cId="2708086636" sldId="375"/>
            <ac:spMk id="15" creationId="{BB614077-F10E-A56C-7C47-8D7627CAB65E}"/>
          </ac:spMkLst>
        </pc:spChg>
      </pc:sldChg>
    </pc:docChg>
  </pc:docChgLst>
  <pc:docChgLst>
    <pc:chgData name="Lennart Töllke" userId="a015e1c8-021c-4fa0-8184-9ae369228193" providerId="ADAL" clId="{AC35FEA7-89F4-46BF-B83A-B8294AD521C2}"/>
    <pc:docChg chg="undo redo custSel addSld delSld modSld">
      <pc:chgData name="Lennart Töllke" userId="a015e1c8-021c-4fa0-8184-9ae369228193" providerId="ADAL" clId="{AC35FEA7-89F4-46BF-B83A-B8294AD521C2}" dt="2024-09-22T21:36:10.188" v="6565" actId="20577"/>
      <pc:docMkLst>
        <pc:docMk/>
      </pc:docMkLst>
      <pc:sldChg chg="modSp mod modNotesTx">
        <pc:chgData name="Lennart Töllke" userId="a015e1c8-021c-4fa0-8184-9ae369228193" providerId="ADAL" clId="{AC35FEA7-89F4-46BF-B83A-B8294AD521C2}" dt="2024-09-21T16:04:18.563" v="6203" actId="20577"/>
        <pc:sldMkLst>
          <pc:docMk/>
          <pc:sldMk cId="2968258630" sldId="349"/>
        </pc:sldMkLst>
        <pc:spChg chg="mod">
          <ac:chgData name="Lennart Töllke" userId="a015e1c8-021c-4fa0-8184-9ae369228193" providerId="ADAL" clId="{AC35FEA7-89F4-46BF-B83A-B8294AD521C2}" dt="2024-09-21T16:04:18.563" v="6203" actId="20577"/>
          <ac:spMkLst>
            <pc:docMk/>
            <pc:sldMk cId="2968258630" sldId="349"/>
            <ac:spMk id="8" creationId="{8BDFD530-1019-A588-728D-D938F024492D}"/>
          </ac:spMkLst>
        </pc:spChg>
      </pc:sldChg>
      <pc:sldChg chg="modNotesTx">
        <pc:chgData name="Lennart Töllke" userId="a015e1c8-021c-4fa0-8184-9ae369228193" providerId="ADAL" clId="{AC35FEA7-89F4-46BF-B83A-B8294AD521C2}" dt="2024-09-22T21:35:57.945" v="6561" actId="20577"/>
        <pc:sldMkLst>
          <pc:docMk/>
          <pc:sldMk cId="2131214601" sldId="351"/>
        </pc:sldMkLst>
      </pc:sldChg>
      <pc:sldChg chg="modNotesTx">
        <pc:chgData name="Lennart Töllke" userId="a015e1c8-021c-4fa0-8184-9ae369228193" providerId="ADAL" clId="{AC35FEA7-89F4-46BF-B83A-B8294AD521C2}" dt="2024-09-22T21:36:10.188" v="6565" actId="20577"/>
        <pc:sldMkLst>
          <pc:docMk/>
          <pc:sldMk cId="144483244" sldId="352"/>
        </pc:sldMkLst>
      </pc:sldChg>
      <pc:sldChg chg="modNotesTx">
        <pc:chgData name="Lennart Töllke" userId="a015e1c8-021c-4fa0-8184-9ae369228193" providerId="ADAL" clId="{AC35FEA7-89F4-46BF-B83A-B8294AD521C2}" dt="2024-09-22T18:03:15.054" v="6557" actId="20577"/>
        <pc:sldMkLst>
          <pc:docMk/>
          <pc:sldMk cId="4093748378" sldId="353"/>
        </pc:sldMkLst>
      </pc:sldChg>
      <pc:sldChg chg="modSp del mod modShow modNotesTx">
        <pc:chgData name="Lennart Töllke" userId="a015e1c8-021c-4fa0-8184-9ae369228193" providerId="ADAL" clId="{AC35FEA7-89F4-46BF-B83A-B8294AD521C2}" dt="2024-09-20T12:12:40.481" v="4439" actId="2696"/>
        <pc:sldMkLst>
          <pc:docMk/>
          <pc:sldMk cId="3592257334" sldId="354"/>
        </pc:sldMkLst>
        <pc:spChg chg="mod">
          <ac:chgData name="Lennart Töllke" userId="a015e1c8-021c-4fa0-8184-9ae369228193" providerId="ADAL" clId="{AC35FEA7-89F4-46BF-B83A-B8294AD521C2}" dt="2024-09-19T21:19:18.718" v="2704" actId="20577"/>
          <ac:spMkLst>
            <pc:docMk/>
            <pc:sldMk cId="3592257334" sldId="354"/>
            <ac:spMk id="3" creationId="{8760C3A4-66BB-A863-6BC8-979C9C3EBE5D}"/>
          </ac:spMkLst>
        </pc:spChg>
      </pc:sldChg>
      <pc:sldChg chg="modNotesTx">
        <pc:chgData name="Lennart Töllke" userId="a015e1c8-021c-4fa0-8184-9ae369228193" providerId="ADAL" clId="{AC35FEA7-89F4-46BF-B83A-B8294AD521C2}" dt="2024-09-22T18:02:32.961" v="6549" actId="20577"/>
        <pc:sldMkLst>
          <pc:docMk/>
          <pc:sldMk cId="4214978394" sldId="355"/>
        </pc:sldMkLst>
      </pc:sldChg>
      <pc:sldChg chg="modSp del mod modShow modNotesTx">
        <pc:chgData name="Lennart Töllke" userId="a015e1c8-021c-4fa0-8184-9ae369228193" providerId="ADAL" clId="{AC35FEA7-89F4-46BF-B83A-B8294AD521C2}" dt="2024-09-20T12:12:58.260" v="4440" actId="2696"/>
        <pc:sldMkLst>
          <pc:docMk/>
          <pc:sldMk cId="1664789374" sldId="356"/>
        </pc:sldMkLst>
        <pc:spChg chg="mod">
          <ac:chgData name="Lennart Töllke" userId="a015e1c8-021c-4fa0-8184-9ae369228193" providerId="ADAL" clId="{AC35FEA7-89F4-46BF-B83A-B8294AD521C2}" dt="2024-09-20T11:25:02.407" v="4308"/>
          <ac:spMkLst>
            <pc:docMk/>
            <pc:sldMk cId="1664789374" sldId="356"/>
            <ac:spMk id="2" creationId="{F90FA92A-EA01-DEBF-CCE9-37FCF0517830}"/>
          </ac:spMkLst>
        </pc:spChg>
        <pc:spChg chg="mod">
          <ac:chgData name="Lennart Töllke" userId="a015e1c8-021c-4fa0-8184-9ae369228193" providerId="ADAL" clId="{AC35FEA7-89F4-46BF-B83A-B8294AD521C2}" dt="2024-09-19T06:23:25.034" v="2243" actId="13926"/>
          <ac:spMkLst>
            <pc:docMk/>
            <pc:sldMk cId="1664789374" sldId="356"/>
            <ac:spMk id="3" creationId="{8760C3A4-66BB-A863-6BC8-979C9C3EBE5D}"/>
          </ac:spMkLst>
        </pc:spChg>
      </pc:sldChg>
      <pc:sldChg chg="del">
        <pc:chgData name="Lennart Töllke" userId="a015e1c8-021c-4fa0-8184-9ae369228193" providerId="ADAL" clId="{AC35FEA7-89F4-46BF-B83A-B8294AD521C2}" dt="2024-09-18T23:26:52.885" v="942" actId="2696"/>
        <pc:sldMkLst>
          <pc:docMk/>
          <pc:sldMk cId="3879676863" sldId="357"/>
        </pc:sldMkLst>
      </pc:sldChg>
      <pc:sldChg chg="addSp delSp modSp mod modClrScheme chgLayout">
        <pc:chgData name="Lennart Töllke" userId="a015e1c8-021c-4fa0-8184-9ae369228193" providerId="ADAL" clId="{AC35FEA7-89F4-46BF-B83A-B8294AD521C2}" dt="2024-09-22T17:39:03.290" v="6535"/>
        <pc:sldMkLst>
          <pc:docMk/>
          <pc:sldMk cId="774122978" sldId="358"/>
        </pc:sldMkLst>
        <pc:spChg chg="mod ord">
          <ac:chgData name="Lennart Töllke" userId="a015e1c8-021c-4fa0-8184-9ae369228193" providerId="ADAL" clId="{AC35FEA7-89F4-46BF-B83A-B8294AD521C2}" dt="2024-09-22T17:37:52.364" v="6477" actId="1076"/>
          <ac:spMkLst>
            <pc:docMk/>
            <pc:sldMk cId="774122978" sldId="358"/>
            <ac:spMk id="2" creationId="{F90FA92A-EA01-DEBF-CCE9-37FCF0517830}"/>
          </ac:spMkLst>
        </pc:spChg>
        <pc:spChg chg="mod ord">
          <ac:chgData name="Lennart Töllke" userId="a015e1c8-021c-4fa0-8184-9ae369228193" providerId="ADAL" clId="{AC35FEA7-89F4-46BF-B83A-B8294AD521C2}" dt="2024-09-22T17:39:03.290" v="6535"/>
          <ac:spMkLst>
            <pc:docMk/>
            <pc:sldMk cId="774122978" sldId="358"/>
            <ac:spMk id="3" creationId="{8760C3A4-66BB-A863-6BC8-979C9C3EBE5D}"/>
          </ac:spMkLst>
        </pc:spChg>
        <pc:spChg chg="mod ord">
          <ac:chgData name="Lennart Töllke" userId="a015e1c8-021c-4fa0-8184-9ae369228193" providerId="ADAL" clId="{AC35FEA7-89F4-46BF-B83A-B8294AD521C2}" dt="2024-09-18T21:42:08.727" v="64" actId="700"/>
          <ac:spMkLst>
            <pc:docMk/>
            <pc:sldMk cId="774122978" sldId="358"/>
            <ac:spMk id="4" creationId="{9F58DAA1-009F-6303-D71B-E7D6736820B0}"/>
          </ac:spMkLst>
        </pc:spChg>
        <pc:spChg chg="mod ord">
          <ac:chgData name="Lennart Töllke" userId="a015e1c8-021c-4fa0-8184-9ae369228193" providerId="ADAL" clId="{AC35FEA7-89F4-46BF-B83A-B8294AD521C2}" dt="2024-09-18T23:12:35.790" v="488" actId="14100"/>
          <ac:spMkLst>
            <pc:docMk/>
            <pc:sldMk cId="774122978" sldId="358"/>
            <ac:spMk id="5" creationId="{7EFCD17B-FEDC-2307-D1E2-1224804D1F24}"/>
          </ac:spMkLst>
        </pc:spChg>
        <pc:spChg chg="mod ord">
          <ac:chgData name="Lennart Töllke" userId="a015e1c8-021c-4fa0-8184-9ae369228193" providerId="ADAL" clId="{AC35FEA7-89F4-46BF-B83A-B8294AD521C2}" dt="2024-09-18T21:42:08.727" v="64" actId="700"/>
          <ac:spMkLst>
            <pc:docMk/>
            <pc:sldMk cId="774122978" sldId="358"/>
            <ac:spMk id="6" creationId="{295382C7-3218-B2C8-7DF7-0C904A3FCE50}"/>
          </ac:spMkLst>
        </pc:spChg>
        <pc:spChg chg="add del mod ord">
          <ac:chgData name="Lennart Töllke" userId="a015e1c8-021c-4fa0-8184-9ae369228193" providerId="ADAL" clId="{AC35FEA7-89F4-46BF-B83A-B8294AD521C2}" dt="2024-09-18T21:42:08.727" v="64" actId="700"/>
          <ac:spMkLst>
            <pc:docMk/>
            <pc:sldMk cId="774122978" sldId="358"/>
            <ac:spMk id="7" creationId="{D90B84FB-815F-7F72-5FA2-F3F3D676CCEC}"/>
          </ac:spMkLst>
        </pc:spChg>
        <pc:spChg chg="add del mod ord">
          <ac:chgData name="Lennart Töllke" userId="a015e1c8-021c-4fa0-8184-9ae369228193" providerId="ADAL" clId="{AC35FEA7-89F4-46BF-B83A-B8294AD521C2}" dt="2024-09-18T21:42:08.727" v="64" actId="700"/>
          <ac:spMkLst>
            <pc:docMk/>
            <pc:sldMk cId="774122978" sldId="358"/>
            <ac:spMk id="8" creationId="{B6B66ADB-5E3F-AB26-6923-4F95CD4FC3E7}"/>
          </ac:spMkLst>
        </pc:spChg>
        <pc:picChg chg="add mod">
          <ac:chgData name="Lennart Töllke" userId="a015e1c8-021c-4fa0-8184-9ae369228193" providerId="ADAL" clId="{AC35FEA7-89F4-46BF-B83A-B8294AD521C2}" dt="2024-09-22T17:37:53.709" v="6480" actId="1076"/>
          <ac:picMkLst>
            <pc:docMk/>
            <pc:sldMk cId="774122978" sldId="358"/>
            <ac:picMk id="7" creationId="{9DF537A5-F323-76FD-8E6D-395492B66500}"/>
          </ac:picMkLst>
        </pc:picChg>
        <pc:picChg chg="add mod modCrop">
          <ac:chgData name="Lennart Töllke" userId="a015e1c8-021c-4fa0-8184-9ae369228193" providerId="ADAL" clId="{AC35FEA7-89F4-46BF-B83A-B8294AD521C2}" dt="2024-09-18T21:42:01.667" v="55"/>
          <ac:picMkLst>
            <pc:docMk/>
            <pc:sldMk cId="774122978" sldId="358"/>
            <ac:picMk id="9" creationId="{83B67642-AAA7-7E0A-7AC1-F944AD390240}"/>
          </ac:picMkLst>
        </pc:picChg>
        <pc:picChg chg="add mod modCrop">
          <ac:chgData name="Lennart Töllke" userId="a015e1c8-021c-4fa0-8184-9ae369228193" providerId="ADAL" clId="{AC35FEA7-89F4-46BF-B83A-B8294AD521C2}" dt="2024-09-20T13:43:47.003" v="4457" actId="1076"/>
          <ac:picMkLst>
            <pc:docMk/>
            <pc:sldMk cId="774122978" sldId="358"/>
            <ac:picMk id="10" creationId="{1D90DF56-A725-ACAD-3265-7B8DC636F20E}"/>
          </ac:picMkLst>
        </pc:picChg>
        <pc:picChg chg="add del mod">
          <ac:chgData name="Lennart Töllke" userId="a015e1c8-021c-4fa0-8184-9ae369228193" providerId="ADAL" clId="{AC35FEA7-89F4-46BF-B83A-B8294AD521C2}" dt="2024-09-22T17:38:04.947" v="6486" actId="478"/>
          <ac:picMkLst>
            <pc:docMk/>
            <pc:sldMk cId="774122978" sldId="358"/>
            <ac:picMk id="1026" creationId="{0487C13A-FFA9-84E1-7E52-A26972ED0B08}"/>
          </ac:picMkLst>
        </pc:picChg>
      </pc:sldChg>
      <pc:sldChg chg="del">
        <pc:chgData name="Lennart Töllke" userId="a015e1c8-021c-4fa0-8184-9ae369228193" providerId="ADAL" clId="{AC35FEA7-89F4-46BF-B83A-B8294AD521C2}" dt="2024-09-19T00:30:46.967" v="1871" actId="2696"/>
        <pc:sldMkLst>
          <pc:docMk/>
          <pc:sldMk cId="2743644826" sldId="359"/>
        </pc:sldMkLst>
      </pc:sldChg>
      <pc:sldChg chg="addSp delSp modSp mod modClrScheme chgLayout modNotesTx">
        <pc:chgData name="Lennart Töllke" userId="a015e1c8-021c-4fa0-8184-9ae369228193" providerId="ADAL" clId="{AC35FEA7-89F4-46BF-B83A-B8294AD521C2}" dt="2024-09-21T15:33:44.287" v="5869" actId="1076"/>
        <pc:sldMkLst>
          <pc:docMk/>
          <pc:sldMk cId="2681284987" sldId="360"/>
        </pc:sldMkLst>
        <pc:spChg chg="mod ord">
          <ac:chgData name="Lennart Töllke" userId="a015e1c8-021c-4fa0-8184-9ae369228193" providerId="ADAL" clId="{AC35FEA7-89F4-46BF-B83A-B8294AD521C2}" dt="2024-09-21T14:38:05.579" v="5560" actId="700"/>
          <ac:spMkLst>
            <pc:docMk/>
            <pc:sldMk cId="2681284987" sldId="360"/>
            <ac:spMk id="2" creationId="{F90FA92A-EA01-DEBF-CCE9-37FCF0517830}"/>
          </ac:spMkLst>
        </pc:spChg>
        <pc:spChg chg="mod ord">
          <ac:chgData name="Lennart Töllke" userId="a015e1c8-021c-4fa0-8184-9ae369228193" providerId="ADAL" clId="{AC35FEA7-89F4-46BF-B83A-B8294AD521C2}" dt="2024-09-21T14:40:52.721" v="5707" actId="14100"/>
          <ac:spMkLst>
            <pc:docMk/>
            <pc:sldMk cId="2681284987" sldId="360"/>
            <ac:spMk id="3" creationId="{8760C3A4-66BB-A863-6BC8-979C9C3EBE5D}"/>
          </ac:spMkLst>
        </pc:spChg>
        <pc:spChg chg="mod ord">
          <ac:chgData name="Lennart Töllke" userId="a015e1c8-021c-4fa0-8184-9ae369228193" providerId="ADAL" clId="{AC35FEA7-89F4-46BF-B83A-B8294AD521C2}" dt="2024-09-21T14:38:05.579" v="5560" actId="700"/>
          <ac:spMkLst>
            <pc:docMk/>
            <pc:sldMk cId="2681284987" sldId="360"/>
            <ac:spMk id="4" creationId="{9F58DAA1-009F-6303-D71B-E7D6736820B0}"/>
          </ac:spMkLst>
        </pc:spChg>
        <pc:spChg chg="mod ord">
          <ac:chgData name="Lennart Töllke" userId="a015e1c8-021c-4fa0-8184-9ae369228193" providerId="ADAL" clId="{AC35FEA7-89F4-46BF-B83A-B8294AD521C2}" dt="2024-09-21T14:38:05.579" v="5560" actId="700"/>
          <ac:spMkLst>
            <pc:docMk/>
            <pc:sldMk cId="2681284987" sldId="360"/>
            <ac:spMk id="5" creationId="{7EFCD17B-FEDC-2307-D1E2-1224804D1F24}"/>
          </ac:spMkLst>
        </pc:spChg>
        <pc:spChg chg="mod ord">
          <ac:chgData name="Lennart Töllke" userId="a015e1c8-021c-4fa0-8184-9ae369228193" providerId="ADAL" clId="{AC35FEA7-89F4-46BF-B83A-B8294AD521C2}" dt="2024-09-21T14:38:05.579" v="5560" actId="700"/>
          <ac:spMkLst>
            <pc:docMk/>
            <pc:sldMk cId="2681284987" sldId="360"/>
            <ac:spMk id="6" creationId="{295382C7-3218-B2C8-7DF7-0C904A3FCE50}"/>
          </ac:spMkLst>
        </pc:spChg>
        <pc:spChg chg="add del mod ord">
          <ac:chgData name="Lennart Töllke" userId="a015e1c8-021c-4fa0-8184-9ae369228193" providerId="ADAL" clId="{AC35FEA7-89F4-46BF-B83A-B8294AD521C2}" dt="2024-09-21T14:46:35.019" v="5808" actId="931"/>
          <ac:spMkLst>
            <pc:docMk/>
            <pc:sldMk cId="2681284987" sldId="360"/>
            <ac:spMk id="7" creationId="{7B1FBCAE-CE47-4303-57C8-E79F180FF6D6}"/>
          </ac:spMkLst>
        </pc:spChg>
        <pc:spChg chg="add del mod ord">
          <ac:chgData name="Lennart Töllke" userId="a015e1c8-021c-4fa0-8184-9ae369228193" providerId="ADAL" clId="{AC35FEA7-89F4-46BF-B83A-B8294AD521C2}" dt="2024-09-21T15:30:02.513" v="5817" actId="931"/>
          <ac:spMkLst>
            <pc:docMk/>
            <pc:sldMk cId="2681284987" sldId="360"/>
            <ac:spMk id="8" creationId="{37A583D8-8942-5321-8E86-686FE2CCF51E}"/>
          </ac:spMkLst>
        </pc:spChg>
        <pc:spChg chg="add del mod ord">
          <ac:chgData name="Lennart Töllke" userId="a015e1c8-021c-4fa0-8184-9ae369228193" providerId="ADAL" clId="{AC35FEA7-89F4-46BF-B83A-B8294AD521C2}" dt="2024-09-21T15:30:17.111" v="5821" actId="478"/>
          <ac:spMkLst>
            <pc:docMk/>
            <pc:sldMk cId="2681284987" sldId="360"/>
            <ac:spMk id="9" creationId="{2DAD9F9B-DF36-A8BF-3E94-A5C951A82270}"/>
          </ac:spMkLst>
        </pc:spChg>
        <pc:spChg chg="add mod ord">
          <ac:chgData name="Lennart Töllke" userId="a015e1c8-021c-4fa0-8184-9ae369228193" providerId="ADAL" clId="{AC35FEA7-89F4-46BF-B83A-B8294AD521C2}" dt="2024-09-21T14:40:50.869" v="5706" actId="14100"/>
          <ac:spMkLst>
            <pc:docMk/>
            <pc:sldMk cId="2681284987" sldId="360"/>
            <ac:spMk id="10" creationId="{266AF91E-D217-E106-76ED-0A0FC7C92A07}"/>
          </ac:spMkLst>
        </pc:spChg>
        <pc:spChg chg="add mod ord">
          <ac:chgData name="Lennart Töllke" userId="a015e1c8-021c-4fa0-8184-9ae369228193" providerId="ADAL" clId="{AC35FEA7-89F4-46BF-B83A-B8294AD521C2}" dt="2024-09-21T15:32:36.586" v="5861" actId="1076"/>
          <ac:spMkLst>
            <pc:docMk/>
            <pc:sldMk cId="2681284987" sldId="360"/>
            <ac:spMk id="11" creationId="{9DD112A1-2E61-4E96-228E-B942D9718B8C}"/>
          </ac:spMkLst>
        </pc:spChg>
        <pc:spChg chg="add mod">
          <ac:chgData name="Lennart Töllke" userId="a015e1c8-021c-4fa0-8184-9ae369228193" providerId="ADAL" clId="{AC35FEA7-89F4-46BF-B83A-B8294AD521C2}" dt="2024-09-21T15:33:44.287" v="5869" actId="1076"/>
          <ac:spMkLst>
            <pc:docMk/>
            <pc:sldMk cId="2681284987" sldId="360"/>
            <ac:spMk id="19" creationId="{66CA23F6-5710-7C0D-C8C5-39698C23BF29}"/>
          </ac:spMkLst>
        </pc:spChg>
        <pc:picChg chg="add mod modCrop">
          <ac:chgData name="Lennart Töllke" userId="a015e1c8-021c-4fa0-8184-9ae369228193" providerId="ADAL" clId="{AC35FEA7-89F4-46BF-B83A-B8294AD521C2}" dt="2024-09-21T15:31:39.765" v="5841" actId="1076"/>
          <ac:picMkLst>
            <pc:docMk/>
            <pc:sldMk cId="2681284987" sldId="360"/>
            <ac:picMk id="13" creationId="{13DE770B-8DB1-7943-6477-5C0F88F045FD}"/>
          </ac:picMkLst>
        </pc:picChg>
        <pc:picChg chg="add mod">
          <ac:chgData name="Lennart Töllke" userId="a015e1c8-021c-4fa0-8184-9ae369228193" providerId="ADAL" clId="{AC35FEA7-89F4-46BF-B83A-B8294AD521C2}" dt="2024-09-21T15:31:30.265" v="5840" actId="14100"/>
          <ac:picMkLst>
            <pc:docMk/>
            <pc:sldMk cId="2681284987" sldId="360"/>
            <ac:picMk id="15" creationId="{E9C4496D-7E31-6760-DEE2-5F45FCD05F7F}"/>
          </ac:picMkLst>
        </pc:picChg>
        <pc:picChg chg="add del mod">
          <ac:chgData name="Lennart Töllke" userId="a015e1c8-021c-4fa0-8184-9ae369228193" providerId="ADAL" clId="{AC35FEA7-89F4-46BF-B83A-B8294AD521C2}" dt="2024-09-21T15:31:43.562" v="5842" actId="478"/>
          <ac:picMkLst>
            <pc:docMk/>
            <pc:sldMk cId="2681284987" sldId="360"/>
            <ac:picMk id="16" creationId="{49E042B9-42FC-5944-40DC-0573699AFC71}"/>
          </ac:picMkLst>
        </pc:picChg>
        <pc:picChg chg="add mod">
          <ac:chgData name="Lennart Töllke" userId="a015e1c8-021c-4fa0-8184-9ae369228193" providerId="ADAL" clId="{AC35FEA7-89F4-46BF-B83A-B8294AD521C2}" dt="2024-09-21T15:33:10.083" v="5867" actId="1076"/>
          <ac:picMkLst>
            <pc:docMk/>
            <pc:sldMk cId="2681284987" sldId="360"/>
            <ac:picMk id="17" creationId="{274CF563-79B9-67B4-7DA3-27E0F83C6930}"/>
          </ac:picMkLst>
        </pc:picChg>
        <pc:picChg chg="add mod">
          <ac:chgData name="Lennart Töllke" userId="a015e1c8-021c-4fa0-8184-9ae369228193" providerId="ADAL" clId="{AC35FEA7-89F4-46BF-B83A-B8294AD521C2}" dt="2024-09-21T15:33:08.593" v="5866" actId="1076"/>
          <ac:picMkLst>
            <pc:docMk/>
            <pc:sldMk cId="2681284987" sldId="360"/>
            <ac:picMk id="18" creationId="{F102F35E-CC16-7481-FCC0-8F20AFAF450D}"/>
          </ac:picMkLst>
        </pc:picChg>
      </pc:sldChg>
      <pc:sldChg chg="addSp delSp modSp mod modShow modNotesTx">
        <pc:chgData name="Lennart Töllke" userId="a015e1c8-021c-4fa0-8184-9ae369228193" providerId="ADAL" clId="{AC35FEA7-89F4-46BF-B83A-B8294AD521C2}" dt="2024-09-20T13:46:33.139" v="4486" actId="478"/>
        <pc:sldMkLst>
          <pc:docMk/>
          <pc:sldMk cId="2631128446" sldId="361"/>
        </pc:sldMkLst>
        <pc:spChg chg="mod">
          <ac:chgData name="Lennart Töllke" userId="a015e1c8-021c-4fa0-8184-9ae369228193" providerId="ADAL" clId="{AC35FEA7-89F4-46BF-B83A-B8294AD521C2}" dt="2024-09-19T00:17:05.709" v="1735" actId="20577"/>
          <ac:spMkLst>
            <pc:docMk/>
            <pc:sldMk cId="2631128446" sldId="361"/>
            <ac:spMk id="2" creationId="{F90FA92A-EA01-DEBF-CCE9-37FCF0517830}"/>
          </ac:spMkLst>
        </pc:spChg>
        <pc:spChg chg="mod">
          <ac:chgData name="Lennart Töllke" userId="a015e1c8-021c-4fa0-8184-9ae369228193" providerId="ADAL" clId="{AC35FEA7-89F4-46BF-B83A-B8294AD521C2}" dt="2024-09-20T12:09:26.750" v="4438" actId="20577"/>
          <ac:spMkLst>
            <pc:docMk/>
            <pc:sldMk cId="2631128446" sldId="361"/>
            <ac:spMk id="3" creationId="{8760C3A4-66BB-A863-6BC8-979C9C3EBE5D}"/>
          </ac:spMkLst>
        </pc:spChg>
        <pc:spChg chg="add del mod">
          <ac:chgData name="Lennart Töllke" userId="a015e1c8-021c-4fa0-8184-9ae369228193" providerId="ADAL" clId="{AC35FEA7-89F4-46BF-B83A-B8294AD521C2}" dt="2024-09-20T13:46:33.139" v="4486" actId="478"/>
          <ac:spMkLst>
            <pc:docMk/>
            <pc:sldMk cId="2631128446" sldId="361"/>
            <ac:spMk id="12" creationId="{DD5B52DD-25AD-FE0C-03CE-C74ECC0A241C}"/>
          </ac:spMkLst>
        </pc:spChg>
        <pc:spChg chg="add del mod">
          <ac:chgData name="Lennart Töllke" userId="a015e1c8-021c-4fa0-8184-9ae369228193" providerId="ADAL" clId="{AC35FEA7-89F4-46BF-B83A-B8294AD521C2}" dt="2024-09-19T00:01:24.635" v="1708" actId="478"/>
          <ac:spMkLst>
            <pc:docMk/>
            <pc:sldMk cId="2631128446" sldId="361"/>
            <ac:spMk id="18" creationId="{6FFC08FB-ECAA-FF8F-F8B2-AA9D0636BB35}"/>
          </ac:spMkLst>
        </pc:spChg>
        <pc:spChg chg="add del mod">
          <ac:chgData name="Lennart Töllke" userId="a015e1c8-021c-4fa0-8184-9ae369228193" providerId="ADAL" clId="{AC35FEA7-89F4-46BF-B83A-B8294AD521C2}" dt="2024-09-19T00:02:05.790" v="1711" actId="478"/>
          <ac:spMkLst>
            <pc:docMk/>
            <pc:sldMk cId="2631128446" sldId="361"/>
            <ac:spMk id="19" creationId="{D81DC3C8-F1F5-C8AD-C9C9-6811B74C7FED}"/>
          </ac:spMkLst>
        </pc:spChg>
        <pc:picChg chg="add mod">
          <ac:chgData name="Lennart Töllke" userId="a015e1c8-021c-4fa0-8184-9ae369228193" providerId="ADAL" clId="{AC35FEA7-89F4-46BF-B83A-B8294AD521C2}" dt="2024-09-19T06:19:42.722" v="2224" actId="14100"/>
          <ac:picMkLst>
            <pc:docMk/>
            <pc:sldMk cId="2631128446" sldId="361"/>
            <ac:picMk id="7" creationId="{51751A48-B0B9-4452-AF3E-0E0A1C41AE48}"/>
          </ac:picMkLst>
        </pc:picChg>
        <pc:picChg chg="add mod">
          <ac:chgData name="Lennart Töllke" userId="a015e1c8-021c-4fa0-8184-9ae369228193" providerId="ADAL" clId="{AC35FEA7-89F4-46BF-B83A-B8294AD521C2}" dt="2024-09-20T13:43:23.065" v="4455" actId="1076"/>
          <ac:picMkLst>
            <pc:docMk/>
            <pc:sldMk cId="2631128446" sldId="361"/>
            <ac:picMk id="11" creationId="{5F722C51-679F-72E8-415C-512E6FD13BC8}"/>
          </ac:picMkLst>
        </pc:picChg>
        <pc:cxnChg chg="add mod">
          <ac:chgData name="Lennart Töllke" userId="a015e1c8-021c-4fa0-8184-9ae369228193" providerId="ADAL" clId="{AC35FEA7-89F4-46BF-B83A-B8294AD521C2}" dt="2024-09-19T06:19:42.722" v="2224" actId="14100"/>
          <ac:cxnSpMkLst>
            <pc:docMk/>
            <pc:sldMk cId="2631128446" sldId="361"/>
            <ac:cxnSpMk id="9" creationId="{CB24F726-582F-E17A-4D1E-37144B16ABF3}"/>
          </ac:cxnSpMkLst>
        </pc:cxnChg>
        <pc:cxnChg chg="add mod">
          <ac:chgData name="Lennart Töllke" userId="a015e1c8-021c-4fa0-8184-9ae369228193" providerId="ADAL" clId="{AC35FEA7-89F4-46BF-B83A-B8294AD521C2}" dt="2024-09-19T06:19:42.722" v="2224" actId="14100"/>
          <ac:cxnSpMkLst>
            <pc:docMk/>
            <pc:sldMk cId="2631128446" sldId="361"/>
            <ac:cxnSpMk id="10" creationId="{9C09CC59-1E0B-8317-E638-347F9D6D33B0}"/>
          </ac:cxnSpMkLst>
        </pc:cxnChg>
      </pc:sldChg>
      <pc:sldChg chg="addSp delSp modSp mod modNotesTx">
        <pc:chgData name="Lennart Töllke" userId="a015e1c8-021c-4fa0-8184-9ae369228193" providerId="ADAL" clId="{AC35FEA7-89F4-46BF-B83A-B8294AD521C2}" dt="2024-09-21T14:13:47.566" v="5030" actId="207"/>
        <pc:sldMkLst>
          <pc:docMk/>
          <pc:sldMk cId="136347743" sldId="362"/>
        </pc:sldMkLst>
        <pc:spChg chg="add del mod">
          <ac:chgData name="Lennart Töllke" userId="a015e1c8-021c-4fa0-8184-9ae369228193" providerId="ADAL" clId="{AC35FEA7-89F4-46BF-B83A-B8294AD521C2}" dt="2024-09-18T21:51:56.925" v="77"/>
          <ac:spMkLst>
            <pc:docMk/>
            <pc:sldMk cId="136347743" sldId="362"/>
            <ac:spMk id="3" creationId="{B7BA96BE-F845-C454-9B42-85EAA6AED27E}"/>
          </ac:spMkLst>
        </pc:spChg>
        <pc:spChg chg="add mod">
          <ac:chgData name="Lennart Töllke" userId="a015e1c8-021c-4fa0-8184-9ae369228193" providerId="ADAL" clId="{AC35FEA7-89F4-46BF-B83A-B8294AD521C2}" dt="2024-09-21T14:02:29.073" v="5002" actId="1076"/>
          <ac:spMkLst>
            <pc:docMk/>
            <pc:sldMk cId="136347743" sldId="362"/>
            <ac:spMk id="8" creationId="{293DEF12-B9DD-5F76-BDF6-0305ED32A08A}"/>
          </ac:spMkLst>
        </pc:spChg>
        <pc:spChg chg="add mod">
          <ac:chgData name="Lennart Töllke" userId="a015e1c8-021c-4fa0-8184-9ae369228193" providerId="ADAL" clId="{AC35FEA7-89F4-46BF-B83A-B8294AD521C2}" dt="2024-09-21T14:02:35.320" v="5003" actId="1076"/>
          <ac:spMkLst>
            <pc:docMk/>
            <pc:sldMk cId="136347743" sldId="362"/>
            <ac:spMk id="9" creationId="{6DF4B879-5A8B-AF30-F37F-6DD5FDD8D254}"/>
          </ac:spMkLst>
        </pc:spChg>
        <pc:spChg chg="add mod">
          <ac:chgData name="Lennart Töllke" userId="a015e1c8-021c-4fa0-8184-9ae369228193" providerId="ADAL" clId="{AC35FEA7-89F4-46BF-B83A-B8294AD521C2}" dt="2024-09-21T14:02:38.999" v="5004" actId="1076"/>
          <ac:spMkLst>
            <pc:docMk/>
            <pc:sldMk cId="136347743" sldId="362"/>
            <ac:spMk id="10" creationId="{E051C1C2-2327-D018-88FA-2812751160B3}"/>
          </ac:spMkLst>
        </pc:spChg>
        <pc:spChg chg="add mod">
          <ac:chgData name="Lennart Töllke" userId="a015e1c8-021c-4fa0-8184-9ae369228193" providerId="ADAL" clId="{AC35FEA7-89F4-46BF-B83A-B8294AD521C2}" dt="2024-09-21T14:02:08.246" v="4997" actId="1076"/>
          <ac:spMkLst>
            <pc:docMk/>
            <pc:sldMk cId="136347743" sldId="362"/>
            <ac:spMk id="11" creationId="{F565228C-4C3A-5DA6-2E1D-7499DFB78922}"/>
          </ac:spMkLst>
        </pc:spChg>
        <pc:spChg chg="add del mod">
          <ac:chgData name="Lennart Töllke" userId="a015e1c8-021c-4fa0-8184-9ae369228193" providerId="ADAL" clId="{AC35FEA7-89F4-46BF-B83A-B8294AD521C2}" dt="2024-09-18T21:58:03.546" v="190" actId="478"/>
          <ac:spMkLst>
            <pc:docMk/>
            <pc:sldMk cId="136347743" sldId="362"/>
            <ac:spMk id="12" creationId="{42202253-4520-95F7-4396-3DB60B678CF7}"/>
          </ac:spMkLst>
        </pc:spChg>
        <pc:spChg chg="add mod">
          <ac:chgData name="Lennart Töllke" userId="a015e1c8-021c-4fa0-8184-9ae369228193" providerId="ADAL" clId="{AC35FEA7-89F4-46BF-B83A-B8294AD521C2}" dt="2024-09-21T14:02:03.147" v="4996" actId="1076"/>
          <ac:spMkLst>
            <pc:docMk/>
            <pc:sldMk cId="136347743" sldId="362"/>
            <ac:spMk id="13" creationId="{67A5FAA4-97C2-21BC-4C90-E3C3F318159E}"/>
          </ac:spMkLst>
        </pc:spChg>
        <pc:spChg chg="add mod">
          <ac:chgData name="Lennart Töllke" userId="a015e1c8-021c-4fa0-8184-9ae369228193" providerId="ADAL" clId="{AC35FEA7-89F4-46BF-B83A-B8294AD521C2}" dt="2024-09-21T14:01:55.603" v="4995" actId="1076"/>
          <ac:spMkLst>
            <pc:docMk/>
            <pc:sldMk cId="136347743" sldId="362"/>
            <ac:spMk id="14" creationId="{D43E6816-1E65-4D5B-36FD-2FA9F3BD0909}"/>
          </ac:spMkLst>
        </pc:spChg>
        <pc:spChg chg="add mod">
          <ac:chgData name="Lennart Töllke" userId="a015e1c8-021c-4fa0-8184-9ae369228193" providerId="ADAL" clId="{AC35FEA7-89F4-46BF-B83A-B8294AD521C2}" dt="2024-09-21T14:01:20.034" v="4988" actId="1076"/>
          <ac:spMkLst>
            <pc:docMk/>
            <pc:sldMk cId="136347743" sldId="362"/>
            <ac:spMk id="15" creationId="{8D28493E-B80F-CB3F-EFF8-48E0E28F2B7B}"/>
          </ac:spMkLst>
        </pc:spChg>
        <pc:spChg chg="add del mod">
          <ac:chgData name="Lennart Töllke" userId="a015e1c8-021c-4fa0-8184-9ae369228193" providerId="ADAL" clId="{AC35FEA7-89F4-46BF-B83A-B8294AD521C2}" dt="2024-09-21T13:59:54.934" v="4979" actId="478"/>
          <ac:spMkLst>
            <pc:docMk/>
            <pc:sldMk cId="136347743" sldId="362"/>
            <ac:spMk id="17" creationId="{0921279A-8A6F-58FD-4E3B-14BDE32A0665}"/>
          </ac:spMkLst>
        </pc:spChg>
        <pc:graphicFrameChg chg="del mod">
          <ac:chgData name="Lennart Töllke" userId="a015e1c8-021c-4fa0-8184-9ae369228193" providerId="ADAL" clId="{AC35FEA7-89F4-46BF-B83A-B8294AD521C2}" dt="2024-09-21T13:59:52.280" v="4978" actId="478"/>
          <ac:graphicFrameMkLst>
            <pc:docMk/>
            <pc:sldMk cId="136347743" sldId="362"/>
            <ac:graphicFrameMk id="7" creationId="{99F5CDDF-2A51-0224-EA65-AE090B816980}"/>
          </ac:graphicFrameMkLst>
        </pc:graphicFrameChg>
        <pc:graphicFrameChg chg="add mod modGraphic">
          <ac:chgData name="Lennart Töllke" userId="a015e1c8-021c-4fa0-8184-9ae369228193" providerId="ADAL" clId="{AC35FEA7-89F4-46BF-B83A-B8294AD521C2}" dt="2024-09-21T14:13:47.566" v="5030" actId="207"/>
          <ac:graphicFrameMkLst>
            <pc:docMk/>
            <pc:sldMk cId="136347743" sldId="362"/>
            <ac:graphicFrameMk id="18" creationId="{F6C8050D-FC44-B045-C87D-A83EB615CA0F}"/>
          </ac:graphicFrameMkLst>
        </pc:graphicFrameChg>
        <pc:picChg chg="add mod">
          <ac:chgData name="Lennart Töllke" userId="a015e1c8-021c-4fa0-8184-9ae369228193" providerId="ADAL" clId="{AC35FEA7-89F4-46BF-B83A-B8294AD521C2}" dt="2024-09-21T14:04:36.629" v="5021" actId="1076"/>
          <ac:picMkLst>
            <pc:docMk/>
            <pc:sldMk cId="136347743" sldId="362"/>
            <ac:picMk id="12" creationId="{4078BBA3-F785-78CF-303C-488CCCA46C44}"/>
          </ac:picMkLst>
        </pc:picChg>
        <pc:picChg chg="add mod modCrop">
          <ac:chgData name="Lennart Töllke" userId="a015e1c8-021c-4fa0-8184-9ae369228193" providerId="ADAL" clId="{AC35FEA7-89F4-46BF-B83A-B8294AD521C2}" dt="2024-09-21T14:04:16.019" v="5018" actId="1076"/>
          <ac:picMkLst>
            <pc:docMk/>
            <pc:sldMk cId="136347743" sldId="362"/>
            <ac:picMk id="16" creationId="{B98D2890-D60A-C8C2-9813-C505A90C227E}"/>
          </ac:picMkLst>
        </pc:picChg>
        <pc:picChg chg="add del">
          <ac:chgData name="Lennart Töllke" userId="a015e1c8-021c-4fa0-8184-9ae369228193" providerId="ADAL" clId="{AC35FEA7-89F4-46BF-B83A-B8294AD521C2}" dt="2024-09-20T14:06:50.113" v="4607" actId="478"/>
          <ac:picMkLst>
            <pc:docMk/>
            <pc:sldMk cId="136347743" sldId="362"/>
            <ac:picMk id="18" creationId="{2F262D05-635B-938D-6011-234E2B1A5B83}"/>
          </ac:picMkLst>
        </pc:picChg>
        <pc:picChg chg="add del mod">
          <ac:chgData name="Lennart Töllke" userId="a015e1c8-021c-4fa0-8184-9ae369228193" providerId="ADAL" clId="{AC35FEA7-89F4-46BF-B83A-B8294AD521C2}" dt="2024-09-20T14:11:14.400" v="4626" actId="478"/>
          <ac:picMkLst>
            <pc:docMk/>
            <pc:sldMk cId="136347743" sldId="362"/>
            <ac:picMk id="20" creationId="{3AA539B1-2ECB-1310-F10A-A773D8B491C3}"/>
          </ac:picMkLst>
        </pc:picChg>
        <pc:picChg chg="add mod modCrop">
          <ac:chgData name="Lennart Töllke" userId="a015e1c8-021c-4fa0-8184-9ae369228193" providerId="ADAL" clId="{AC35FEA7-89F4-46BF-B83A-B8294AD521C2}" dt="2024-09-21T14:05:03.348" v="5022" actId="1076"/>
          <ac:picMkLst>
            <pc:docMk/>
            <pc:sldMk cId="136347743" sldId="362"/>
            <ac:picMk id="22" creationId="{D353DDF6-4600-F58B-9A6F-84DBC2E1949C}"/>
          </ac:picMkLst>
        </pc:picChg>
      </pc:sldChg>
      <pc:sldChg chg="addSp delSp modSp del mod modShow">
        <pc:chgData name="Lennart Töllke" userId="a015e1c8-021c-4fa0-8184-9ae369228193" providerId="ADAL" clId="{AC35FEA7-89F4-46BF-B83A-B8294AD521C2}" dt="2024-09-21T15:55:55.135" v="6193" actId="2696"/>
        <pc:sldMkLst>
          <pc:docMk/>
          <pc:sldMk cId="3404580293" sldId="364"/>
        </pc:sldMkLst>
        <pc:spChg chg="add mod">
          <ac:chgData name="Lennart Töllke" userId="a015e1c8-021c-4fa0-8184-9ae369228193" providerId="ADAL" clId="{AC35FEA7-89F4-46BF-B83A-B8294AD521C2}" dt="2024-09-18T21:50:32.115" v="74" actId="14100"/>
          <ac:spMkLst>
            <pc:docMk/>
            <pc:sldMk cId="3404580293" sldId="364"/>
            <ac:spMk id="6" creationId="{0CDC6D80-FCD2-C707-7971-855E1E10946B}"/>
          </ac:spMkLst>
        </pc:spChg>
        <pc:picChg chg="mod modCrop">
          <ac:chgData name="Lennart Töllke" userId="a015e1c8-021c-4fa0-8184-9ae369228193" providerId="ADAL" clId="{AC35FEA7-89F4-46BF-B83A-B8294AD521C2}" dt="2024-09-18T21:42:04.706" v="58" actId="732"/>
          <ac:picMkLst>
            <pc:docMk/>
            <pc:sldMk cId="3404580293" sldId="364"/>
            <ac:picMk id="23" creationId="{54E6978A-A498-79BE-5244-1510DE594B84}"/>
          </ac:picMkLst>
        </pc:picChg>
        <pc:picChg chg="del">
          <ac:chgData name="Lennart Töllke" userId="a015e1c8-021c-4fa0-8184-9ae369228193" providerId="ADAL" clId="{AC35FEA7-89F4-46BF-B83A-B8294AD521C2}" dt="2024-09-18T21:50:24.025" v="72" actId="478"/>
          <ac:picMkLst>
            <pc:docMk/>
            <pc:sldMk cId="3404580293" sldId="364"/>
            <ac:picMk id="25" creationId="{0EB37096-08FC-9FDC-115B-856C213AA97D}"/>
          </ac:picMkLst>
        </pc:picChg>
      </pc:sldChg>
      <pc:sldChg chg="modSp mod modNotesTx">
        <pc:chgData name="Lennart Töllke" userId="a015e1c8-021c-4fa0-8184-9ae369228193" providerId="ADAL" clId="{AC35FEA7-89F4-46BF-B83A-B8294AD521C2}" dt="2024-09-20T12:42:05.747" v="4448" actId="18131"/>
        <pc:sldMkLst>
          <pc:docMk/>
          <pc:sldMk cId="2782434666" sldId="366"/>
        </pc:sldMkLst>
        <pc:picChg chg="mod modCrop">
          <ac:chgData name="Lennart Töllke" userId="a015e1c8-021c-4fa0-8184-9ae369228193" providerId="ADAL" clId="{AC35FEA7-89F4-46BF-B83A-B8294AD521C2}" dt="2024-09-20T12:42:05.747" v="4448" actId="18131"/>
          <ac:picMkLst>
            <pc:docMk/>
            <pc:sldMk cId="2782434666" sldId="366"/>
            <ac:picMk id="9" creationId="{1250D170-B3DC-9610-DDD3-831188C4B094}"/>
          </ac:picMkLst>
        </pc:picChg>
      </pc:sldChg>
      <pc:sldChg chg="modSp">
        <pc:chgData name="Lennart Töllke" userId="a015e1c8-021c-4fa0-8184-9ae369228193" providerId="ADAL" clId="{AC35FEA7-89F4-46BF-B83A-B8294AD521C2}" dt="2024-09-20T12:41:05.018" v="4443" actId="14826"/>
        <pc:sldMkLst>
          <pc:docMk/>
          <pc:sldMk cId="1977684225" sldId="368"/>
        </pc:sldMkLst>
        <pc:picChg chg="mod">
          <ac:chgData name="Lennart Töllke" userId="a015e1c8-021c-4fa0-8184-9ae369228193" providerId="ADAL" clId="{AC35FEA7-89F4-46BF-B83A-B8294AD521C2}" dt="2024-09-20T12:41:05.018" v="4443" actId="14826"/>
          <ac:picMkLst>
            <pc:docMk/>
            <pc:sldMk cId="1977684225" sldId="368"/>
            <ac:picMk id="9" creationId="{1250D170-B3DC-9610-DDD3-831188C4B094}"/>
          </ac:picMkLst>
        </pc:picChg>
      </pc:sldChg>
      <pc:sldChg chg="modSp">
        <pc:chgData name="Lennart Töllke" userId="a015e1c8-021c-4fa0-8184-9ae369228193" providerId="ADAL" clId="{AC35FEA7-89F4-46BF-B83A-B8294AD521C2}" dt="2024-09-20T12:41:14.561" v="4444" actId="14826"/>
        <pc:sldMkLst>
          <pc:docMk/>
          <pc:sldMk cId="3220465874" sldId="369"/>
        </pc:sldMkLst>
        <pc:picChg chg="mod">
          <ac:chgData name="Lennart Töllke" userId="a015e1c8-021c-4fa0-8184-9ae369228193" providerId="ADAL" clId="{AC35FEA7-89F4-46BF-B83A-B8294AD521C2}" dt="2024-09-20T12:41:14.561" v="4444" actId="14826"/>
          <ac:picMkLst>
            <pc:docMk/>
            <pc:sldMk cId="3220465874" sldId="369"/>
            <ac:picMk id="9" creationId="{1250D170-B3DC-9610-DDD3-831188C4B094}"/>
          </ac:picMkLst>
        </pc:picChg>
      </pc:sldChg>
      <pc:sldChg chg="modSp">
        <pc:chgData name="Lennart Töllke" userId="a015e1c8-021c-4fa0-8184-9ae369228193" providerId="ADAL" clId="{AC35FEA7-89F4-46BF-B83A-B8294AD521C2}" dt="2024-09-20T12:41:22.840" v="4445" actId="14826"/>
        <pc:sldMkLst>
          <pc:docMk/>
          <pc:sldMk cId="721722460" sldId="370"/>
        </pc:sldMkLst>
        <pc:picChg chg="mod">
          <ac:chgData name="Lennart Töllke" userId="a015e1c8-021c-4fa0-8184-9ae369228193" providerId="ADAL" clId="{AC35FEA7-89F4-46BF-B83A-B8294AD521C2}" dt="2024-09-20T12:41:22.840" v="4445" actId="14826"/>
          <ac:picMkLst>
            <pc:docMk/>
            <pc:sldMk cId="721722460" sldId="370"/>
            <ac:picMk id="9" creationId="{1250D170-B3DC-9610-DDD3-831188C4B094}"/>
          </ac:picMkLst>
        </pc:picChg>
      </pc:sldChg>
      <pc:sldChg chg="addSp delSp modSp del mod modShow">
        <pc:chgData name="Lennart Töllke" userId="a015e1c8-021c-4fa0-8184-9ae369228193" providerId="ADAL" clId="{AC35FEA7-89F4-46BF-B83A-B8294AD521C2}" dt="2024-09-20T12:14:22.340" v="4441" actId="2696"/>
        <pc:sldMkLst>
          <pc:docMk/>
          <pc:sldMk cId="3065235195" sldId="371"/>
        </pc:sldMkLst>
        <pc:spChg chg="mod">
          <ac:chgData name="Lennart Töllke" userId="a015e1c8-021c-4fa0-8184-9ae369228193" providerId="ADAL" clId="{AC35FEA7-89F4-46BF-B83A-B8294AD521C2}" dt="2024-09-19T07:36:29.413" v="2448" actId="115"/>
          <ac:spMkLst>
            <pc:docMk/>
            <pc:sldMk cId="3065235195" sldId="371"/>
            <ac:spMk id="3" creationId="{A67F2530-45A8-C983-AD6E-CB4DC3F9FAA0}"/>
          </ac:spMkLst>
        </pc:spChg>
        <pc:spChg chg="add del">
          <ac:chgData name="Lennart Töllke" userId="a015e1c8-021c-4fa0-8184-9ae369228193" providerId="ADAL" clId="{AC35FEA7-89F4-46BF-B83A-B8294AD521C2}" dt="2024-09-18T23:03:44.125" v="485" actId="478"/>
          <ac:spMkLst>
            <pc:docMk/>
            <pc:sldMk cId="3065235195" sldId="371"/>
            <ac:spMk id="7" creationId="{28050F7A-FE25-DE10-D334-AF8BB08B9DEB}"/>
          </ac:spMkLst>
        </pc:spChg>
        <pc:spChg chg="mod">
          <ac:chgData name="Lennart Töllke" userId="a015e1c8-021c-4fa0-8184-9ae369228193" providerId="ADAL" clId="{AC35FEA7-89F4-46BF-B83A-B8294AD521C2}" dt="2024-09-19T07:36:47.386" v="2463" actId="20577"/>
          <ac:spMkLst>
            <pc:docMk/>
            <pc:sldMk cId="3065235195" sldId="371"/>
            <ac:spMk id="8" creationId="{293CFC56-278F-8514-D313-BAC7D76DEA3B}"/>
          </ac:spMkLst>
        </pc:spChg>
      </pc:sldChg>
      <pc:sldChg chg="del mod modShow">
        <pc:chgData name="Lennart Töllke" userId="a015e1c8-021c-4fa0-8184-9ae369228193" providerId="ADAL" clId="{AC35FEA7-89F4-46BF-B83A-B8294AD521C2}" dt="2024-09-20T12:14:44.306" v="4442" actId="2696"/>
        <pc:sldMkLst>
          <pc:docMk/>
          <pc:sldMk cId="14955257" sldId="372"/>
        </pc:sldMkLst>
      </pc:sldChg>
      <pc:sldChg chg="addSp modSp mod modAnim modNotesTx">
        <pc:chgData name="Lennart Töllke" userId="a015e1c8-021c-4fa0-8184-9ae369228193" providerId="ADAL" clId="{AC35FEA7-89F4-46BF-B83A-B8294AD521C2}" dt="2024-09-21T13:58:59.454" v="4977" actId="20577"/>
        <pc:sldMkLst>
          <pc:docMk/>
          <pc:sldMk cId="3767248160" sldId="374"/>
        </pc:sldMkLst>
        <pc:spChg chg="mod">
          <ac:chgData name="Lennart Töllke" userId="a015e1c8-021c-4fa0-8184-9ae369228193" providerId="ADAL" clId="{AC35FEA7-89F4-46BF-B83A-B8294AD521C2}" dt="2024-09-19T00:39:25.161" v="1897" actId="20577"/>
          <ac:spMkLst>
            <pc:docMk/>
            <pc:sldMk cId="3767248160" sldId="374"/>
            <ac:spMk id="2" creationId="{F90FA92A-EA01-DEBF-CCE9-37FCF0517830}"/>
          </ac:spMkLst>
        </pc:spChg>
        <pc:spChg chg="add mod">
          <ac:chgData name="Lennart Töllke" userId="a015e1c8-021c-4fa0-8184-9ae369228193" providerId="ADAL" clId="{AC35FEA7-89F4-46BF-B83A-B8294AD521C2}" dt="2024-09-21T13:57:53.926" v="4937" actId="1076"/>
          <ac:spMkLst>
            <pc:docMk/>
            <pc:sldMk cId="3767248160" sldId="374"/>
            <ac:spMk id="3" creationId="{D4E72D2B-A196-7A63-9ABC-6354EB9535B6}"/>
          </ac:spMkLst>
        </pc:spChg>
        <pc:spChg chg="mod">
          <ac:chgData name="Lennart Töllke" userId="a015e1c8-021c-4fa0-8184-9ae369228193" providerId="ADAL" clId="{AC35FEA7-89F4-46BF-B83A-B8294AD521C2}" dt="2024-09-21T13:56:17.170" v="4928" actId="20577"/>
          <ac:spMkLst>
            <pc:docMk/>
            <pc:sldMk cId="3767248160" sldId="374"/>
            <ac:spMk id="19" creationId="{6BD7BCCB-0031-1686-3613-5A70246EEE83}"/>
          </ac:spMkLst>
        </pc:spChg>
        <pc:spChg chg="mod">
          <ac:chgData name="Lennart Töllke" userId="a015e1c8-021c-4fa0-8184-9ae369228193" providerId="ADAL" clId="{AC35FEA7-89F4-46BF-B83A-B8294AD521C2}" dt="2024-09-21T13:58:59.454" v="4977" actId="20577"/>
          <ac:spMkLst>
            <pc:docMk/>
            <pc:sldMk cId="3767248160" sldId="374"/>
            <ac:spMk id="20" creationId="{A081DEDD-2E79-0BA7-4C33-822C01EA9F83}"/>
          </ac:spMkLst>
        </pc:spChg>
        <pc:graphicFrameChg chg="mod modGraphic">
          <ac:chgData name="Lennart Töllke" userId="a015e1c8-021c-4fa0-8184-9ae369228193" providerId="ADAL" clId="{AC35FEA7-89F4-46BF-B83A-B8294AD521C2}" dt="2024-09-21T13:57:53.926" v="4937" actId="1076"/>
          <ac:graphicFrameMkLst>
            <pc:docMk/>
            <pc:sldMk cId="3767248160" sldId="374"/>
            <ac:graphicFrameMk id="7" creationId="{96D0EA08-6137-3AEE-516B-4E19F28337FC}"/>
          </ac:graphicFrameMkLst>
        </pc:graphicFrameChg>
        <pc:picChg chg="add mod ord">
          <ac:chgData name="Lennart Töllke" userId="a015e1c8-021c-4fa0-8184-9ae369228193" providerId="ADAL" clId="{AC35FEA7-89F4-46BF-B83A-B8294AD521C2}" dt="2024-09-21T13:56:53.700" v="4931" actId="1076"/>
          <ac:picMkLst>
            <pc:docMk/>
            <pc:sldMk cId="3767248160" sldId="374"/>
            <ac:picMk id="9" creationId="{84619290-89F7-A530-8A23-DA0AB6CD6ECA}"/>
          </ac:picMkLst>
        </pc:picChg>
        <pc:picChg chg="add mod">
          <ac:chgData name="Lennart Töllke" userId="a015e1c8-021c-4fa0-8184-9ae369228193" providerId="ADAL" clId="{AC35FEA7-89F4-46BF-B83A-B8294AD521C2}" dt="2024-09-21T13:57:53.926" v="4937" actId="1076"/>
          <ac:picMkLst>
            <pc:docMk/>
            <pc:sldMk cId="3767248160" sldId="374"/>
            <ac:picMk id="11" creationId="{84F6B39D-6083-CD3A-2A2F-C5FD09FF759F}"/>
          </ac:picMkLst>
        </pc:picChg>
      </pc:sldChg>
      <pc:sldChg chg="addSp delSp modSp mod modClrScheme modShow chgLayout">
        <pc:chgData name="Lennart Töllke" userId="a015e1c8-021c-4fa0-8184-9ae369228193" providerId="ADAL" clId="{AC35FEA7-89F4-46BF-B83A-B8294AD521C2}" dt="2024-09-20T14:08:43.465" v="4622" actId="1076"/>
        <pc:sldMkLst>
          <pc:docMk/>
          <pc:sldMk cId="2708086636" sldId="375"/>
        </pc:sldMkLst>
        <pc:spChg chg="add del mod ord">
          <ac:chgData name="Lennart Töllke" userId="a015e1c8-021c-4fa0-8184-9ae369228193" providerId="ADAL" clId="{AC35FEA7-89F4-46BF-B83A-B8294AD521C2}" dt="2024-09-18T23:54:00.440" v="1444" actId="478"/>
          <ac:spMkLst>
            <pc:docMk/>
            <pc:sldMk cId="2708086636" sldId="375"/>
            <ac:spMk id="2" creationId="{174A2C31-B3F2-E270-DDB0-99F52A00E43B}"/>
          </ac:spMkLst>
        </pc:spChg>
        <pc:spChg chg="add del mod ord">
          <ac:chgData name="Lennart Töllke" userId="a015e1c8-021c-4fa0-8184-9ae369228193" providerId="ADAL" clId="{AC35FEA7-89F4-46BF-B83A-B8294AD521C2}" dt="2024-09-20T13:57:43.898" v="4544" actId="478"/>
          <ac:spMkLst>
            <pc:docMk/>
            <pc:sldMk cId="2708086636" sldId="375"/>
            <ac:spMk id="2" creationId="{C7EE17EE-6C9B-EF3F-91AC-9DF36E076F10}"/>
          </ac:spMkLst>
        </pc:spChg>
        <pc:spChg chg="mod ord">
          <ac:chgData name="Lennart Töllke" userId="a015e1c8-021c-4fa0-8184-9ae369228193" providerId="ADAL" clId="{AC35FEA7-89F4-46BF-B83A-B8294AD521C2}" dt="2024-09-20T13:57:33.332" v="4542" actId="700"/>
          <ac:spMkLst>
            <pc:docMk/>
            <pc:sldMk cId="2708086636" sldId="375"/>
            <ac:spMk id="3" creationId="{E6D5B3C7-86B7-71ED-C82B-77AD40F6EE27}"/>
          </ac:spMkLst>
        </pc:spChg>
        <pc:spChg chg="mod ord">
          <ac:chgData name="Lennart Töllke" userId="a015e1c8-021c-4fa0-8184-9ae369228193" providerId="ADAL" clId="{AC35FEA7-89F4-46BF-B83A-B8294AD521C2}" dt="2024-09-20T13:57:33.332" v="4542" actId="700"/>
          <ac:spMkLst>
            <pc:docMk/>
            <pc:sldMk cId="2708086636" sldId="375"/>
            <ac:spMk id="4" creationId="{4102CF8F-7518-0D91-74D6-11DA29116FE9}"/>
          </ac:spMkLst>
        </pc:spChg>
        <pc:spChg chg="mod ord">
          <ac:chgData name="Lennart Töllke" userId="a015e1c8-021c-4fa0-8184-9ae369228193" providerId="ADAL" clId="{AC35FEA7-89F4-46BF-B83A-B8294AD521C2}" dt="2024-09-20T13:57:33.332" v="4542" actId="700"/>
          <ac:spMkLst>
            <pc:docMk/>
            <pc:sldMk cId="2708086636" sldId="375"/>
            <ac:spMk id="5" creationId="{6F6BB29F-0380-6CB4-6C33-FBCEC109A1F8}"/>
          </ac:spMkLst>
        </pc:spChg>
        <pc:spChg chg="add del mod ord">
          <ac:chgData name="Lennart Töllke" userId="a015e1c8-021c-4fa0-8184-9ae369228193" providerId="ADAL" clId="{AC35FEA7-89F4-46BF-B83A-B8294AD521C2}" dt="2024-09-20T13:58:58.295" v="4551" actId="931"/>
          <ac:spMkLst>
            <pc:docMk/>
            <pc:sldMk cId="2708086636" sldId="375"/>
            <ac:spMk id="6" creationId="{570186E2-6EC5-A025-5363-7BE946BECCE8}"/>
          </ac:spMkLst>
        </pc:spChg>
        <pc:spChg chg="mod ord">
          <ac:chgData name="Lennart Töllke" userId="a015e1c8-021c-4fa0-8184-9ae369228193" providerId="ADAL" clId="{AC35FEA7-89F4-46BF-B83A-B8294AD521C2}" dt="2024-09-20T13:57:56.428" v="4546" actId="14100"/>
          <ac:spMkLst>
            <pc:docMk/>
            <pc:sldMk cId="2708086636" sldId="375"/>
            <ac:spMk id="12" creationId="{AE2701E5-E61F-8A63-7C38-46753878B089}"/>
          </ac:spMkLst>
        </pc:spChg>
        <pc:spChg chg="mod ord">
          <ac:chgData name="Lennart Töllke" userId="a015e1c8-021c-4fa0-8184-9ae369228193" providerId="ADAL" clId="{AC35FEA7-89F4-46BF-B83A-B8294AD521C2}" dt="2024-09-20T13:57:50.822" v="4545" actId="14100"/>
          <ac:spMkLst>
            <pc:docMk/>
            <pc:sldMk cId="2708086636" sldId="375"/>
            <ac:spMk id="13" creationId="{D7F838FA-4187-62F3-673E-8CF901B10B19}"/>
          </ac:spMkLst>
        </pc:spChg>
        <pc:spChg chg="add del mod">
          <ac:chgData name="Lennart Töllke" userId="a015e1c8-021c-4fa0-8184-9ae369228193" providerId="ADAL" clId="{AC35FEA7-89F4-46BF-B83A-B8294AD521C2}" dt="2024-09-20T14:02:19.153" v="4554" actId="931"/>
          <ac:spMkLst>
            <pc:docMk/>
            <pc:sldMk cId="2708086636" sldId="375"/>
            <ac:spMk id="14" creationId="{7104A8BF-BB77-6737-1114-EDDD57DA2FDD}"/>
          </ac:spMkLst>
        </pc:spChg>
        <pc:spChg chg="del">
          <ac:chgData name="Lennart Töllke" userId="a015e1c8-021c-4fa0-8184-9ae369228193" providerId="ADAL" clId="{AC35FEA7-89F4-46BF-B83A-B8294AD521C2}" dt="2024-09-18T23:53:51.826" v="1443" actId="700"/>
          <ac:spMkLst>
            <pc:docMk/>
            <pc:sldMk cId="2708086636" sldId="375"/>
            <ac:spMk id="14" creationId="{A050C2F0-A9B1-0165-4C68-1A022B467EF8}"/>
          </ac:spMkLst>
        </pc:spChg>
        <pc:spChg chg="del mod ord">
          <ac:chgData name="Lennart Töllke" userId="a015e1c8-021c-4fa0-8184-9ae369228193" providerId="ADAL" clId="{AC35FEA7-89F4-46BF-B83A-B8294AD521C2}" dt="2024-09-18T23:53:51.826" v="1443" actId="700"/>
          <ac:spMkLst>
            <pc:docMk/>
            <pc:sldMk cId="2708086636" sldId="375"/>
            <ac:spMk id="15" creationId="{BB614077-F10E-A56C-7C47-8D7627CAB65E}"/>
          </ac:spMkLst>
        </pc:spChg>
        <pc:spChg chg="add del mod">
          <ac:chgData name="Lennart Töllke" userId="a015e1c8-021c-4fa0-8184-9ae369228193" providerId="ADAL" clId="{AC35FEA7-89F4-46BF-B83A-B8294AD521C2}" dt="2024-09-20T14:03:50.814" v="4568" actId="931"/>
          <ac:spMkLst>
            <pc:docMk/>
            <pc:sldMk cId="2708086636" sldId="375"/>
            <ac:spMk id="18" creationId="{9F6AF9D4-E349-7E32-32B0-A5D50EC2F70C}"/>
          </ac:spMkLst>
        </pc:spChg>
        <pc:spChg chg="add del mod">
          <ac:chgData name="Lennart Töllke" userId="a015e1c8-021c-4fa0-8184-9ae369228193" providerId="ADAL" clId="{AC35FEA7-89F4-46BF-B83A-B8294AD521C2}" dt="2024-09-20T14:07:17.481" v="4617" actId="478"/>
          <ac:spMkLst>
            <pc:docMk/>
            <pc:sldMk cId="2708086636" sldId="375"/>
            <ac:spMk id="24" creationId="{F4422B21-8C5E-1125-1251-9875C5068FE9}"/>
          </ac:spMkLst>
        </pc:spChg>
        <pc:picChg chg="add mod modCrop">
          <ac:chgData name="Lennart Töllke" userId="a015e1c8-021c-4fa0-8184-9ae369228193" providerId="ADAL" clId="{AC35FEA7-89F4-46BF-B83A-B8294AD521C2}" dt="2024-09-20T13:58:23.557" v="4550" actId="931"/>
          <ac:picMkLst>
            <pc:docMk/>
            <pc:sldMk cId="2708086636" sldId="375"/>
            <ac:picMk id="8" creationId="{97911A86-850B-4896-7A9F-B00B94F289B0}"/>
          </ac:picMkLst>
        </pc:picChg>
        <pc:picChg chg="add del mod modCrop">
          <ac:chgData name="Lennart Töllke" userId="a015e1c8-021c-4fa0-8184-9ae369228193" providerId="ADAL" clId="{AC35FEA7-89F4-46BF-B83A-B8294AD521C2}" dt="2024-09-20T14:02:16.360" v="4553" actId="478"/>
          <ac:picMkLst>
            <pc:docMk/>
            <pc:sldMk cId="2708086636" sldId="375"/>
            <ac:picMk id="10" creationId="{56E3D81D-CE32-9421-0528-4D8F668C7BCD}"/>
          </ac:picMkLst>
        </pc:picChg>
        <pc:picChg chg="add del mod modCrop">
          <ac:chgData name="Lennart Töllke" userId="a015e1c8-021c-4fa0-8184-9ae369228193" providerId="ADAL" clId="{AC35FEA7-89F4-46BF-B83A-B8294AD521C2}" dt="2024-09-20T14:03:48.945" v="4567" actId="478"/>
          <ac:picMkLst>
            <pc:docMk/>
            <pc:sldMk cId="2708086636" sldId="375"/>
            <ac:picMk id="16" creationId="{AF5B047E-6CC0-5D13-18A9-9C098AEBE94A}"/>
          </ac:picMkLst>
        </pc:picChg>
        <pc:picChg chg="add del mod modCrop">
          <ac:chgData name="Lennart Töllke" userId="a015e1c8-021c-4fa0-8184-9ae369228193" providerId="ADAL" clId="{AC35FEA7-89F4-46BF-B83A-B8294AD521C2}" dt="2024-09-20T14:06:59.001" v="4610" actId="478"/>
          <ac:picMkLst>
            <pc:docMk/>
            <pc:sldMk cId="2708086636" sldId="375"/>
            <ac:picMk id="20" creationId="{19E6F149-3663-3873-6BBA-3EBB26A56826}"/>
          </ac:picMkLst>
        </pc:picChg>
        <pc:picChg chg="add del mod modCrop">
          <ac:chgData name="Lennart Töllke" userId="a015e1c8-021c-4fa0-8184-9ae369228193" providerId="ADAL" clId="{AC35FEA7-89F4-46BF-B83A-B8294AD521C2}" dt="2024-09-20T14:08:43.465" v="4622" actId="1076"/>
          <ac:picMkLst>
            <pc:docMk/>
            <pc:sldMk cId="2708086636" sldId="375"/>
            <ac:picMk id="22" creationId="{F74AD9BD-A199-53BD-9844-928680858839}"/>
          </ac:picMkLst>
        </pc:picChg>
        <pc:picChg chg="add del mod ord">
          <ac:chgData name="Lennart Töllke" userId="a015e1c8-021c-4fa0-8184-9ae369228193" providerId="ADAL" clId="{AC35FEA7-89F4-46BF-B83A-B8294AD521C2}" dt="2024-09-20T14:07:14.630" v="4615" actId="22"/>
          <ac:picMkLst>
            <pc:docMk/>
            <pc:sldMk cId="2708086636" sldId="375"/>
            <ac:picMk id="26" creationId="{7A5D4B3A-8E80-370D-38E6-FC753DC7D742}"/>
          </ac:picMkLst>
        </pc:picChg>
      </pc:sldChg>
      <pc:sldChg chg="addSp delSp modSp add mod delAnim modAnim modShow modNotesTx">
        <pc:chgData name="Lennart Töllke" userId="a015e1c8-021c-4fa0-8184-9ae369228193" providerId="ADAL" clId="{AC35FEA7-89F4-46BF-B83A-B8294AD521C2}" dt="2024-09-21T16:34:47.897" v="6425" actId="20577"/>
        <pc:sldMkLst>
          <pc:docMk/>
          <pc:sldMk cId="3906493997" sldId="376"/>
        </pc:sldMkLst>
        <pc:spChg chg="mod">
          <ac:chgData name="Lennart Töllke" userId="a015e1c8-021c-4fa0-8184-9ae369228193" providerId="ADAL" clId="{AC35FEA7-89F4-46BF-B83A-B8294AD521C2}" dt="2024-09-21T12:47:22.187" v="4816" actId="20577"/>
          <ac:spMkLst>
            <pc:docMk/>
            <pc:sldMk cId="3906493997" sldId="376"/>
            <ac:spMk id="2" creationId="{F90FA92A-EA01-DEBF-CCE9-37FCF0517830}"/>
          </ac:spMkLst>
        </pc:spChg>
        <pc:spChg chg="mod">
          <ac:chgData name="Lennart Töllke" userId="a015e1c8-021c-4fa0-8184-9ae369228193" providerId="ADAL" clId="{AC35FEA7-89F4-46BF-B83A-B8294AD521C2}" dt="2024-09-21T16:26:41.598" v="6286" actId="20577"/>
          <ac:spMkLst>
            <pc:docMk/>
            <pc:sldMk cId="3906493997" sldId="376"/>
            <ac:spMk id="3" creationId="{8760C3A4-66BB-A863-6BC8-979C9C3EBE5D}"/>
          </ac:spMkLst>
        </pc:spChg>
        <pc:spChg chg="add mod">
          <ac:chgData name="Lennart Töllke" userId="a015e1c8-021c-4fa0-8184-9ae369228193" providerId="ADAL" clId="{AC35FEA7-89F4-46BF-B83A-B8294AD521C2}" dt="2024-09-21T16:33:57.311" v="6316" actId="20577"/>
          <ac:spMkLst>
            <pc:docMk/>
            <pc:sldMk cId="3906493997" sldId="376"/>
            <ac:spMk id="7" creationId="{4492B1AA-2B10-13C6-4F0D-8DBE01B45DFB}"/>
          </ac:spMkLst>
        </pc:spChg>
        <pc:spChg chg="add mod">
          <ac:chgData name="Lennart Töllke" userId="a015e1c8-021c-4fa0-8184-9ae369228193" providerId="ADAL" clId="{AC35FEA7-89F4-46BF-B83A-B8294AD521C2}" dt="2024-09-20T11:36:31.305" v="4349" actId="1076"/>
          <ac:spMkLst>
            <pc:docMk/>
            <pc:sldMk cId="3906493997" sldId="376"/>
            <ac:spMk id="8" creationId="{8A9D8414-FB2D-06EF-5575-8E17ACB439F9}"/>
          </ac:spMkLst>
        </pc:spChg>
        <pc:spChg chg="add del mod">
          <ac:chgData name="Lennart Töllke" userId="a015e1c8-021c-4fa0-8184-9ae369228193" providerId="ADAL" clId="{AC35FEA7-89F4-46BF-B83A-B8294AD521C2}" dt="2024-09-21T15:54:19.857" v="6182" actId="478"/>
          <ac:spMkLst>
            <pc:docMk/>
            <pc:sldMk cId="3906493997" sldId="376"/>
            <ac:spMk id="9" creationId="{32EA3CBF-59C8-509A-2D88-29D34B7C71FC}"/>
          </ac:spMkLst>
        </pc:spChg>
        <pc:spChg chg="add del mod">
          <ac:chgData name="Lennart Töllke" userId="a015e1c8-021c-4fa0-8184-9ae369228193" providerId="ADAL" clId="{AC35FEA7-89F4-46BF-B83A-B8294AD521C2}" dt="2024-09-21T15:54:09.346" v="6156" actId="478"/>
          <ac:spMkLst>
            <pc:docMk/>
            <pc:sldMk cId="3906493997" sldId="376"/>
            <ac:spMk id="10" creationId="{9697B375-3B2F-BE31-F547-9DE0639EAF91}"/>
          </ac:spMkLst>
        </pc:spChg>
        <pc:spChg chg="add del mod">
          <ac:chgData name="Lennart Töllke" userId="a015e1c8-021c-4fa0-8184-9ae369228193" providerId="ADAL" clId="{AC35FEA7-89F4-46BF-B83A-B8294AD521C2}" dt="2024-09-21T16:25:51.087" v="6223" actId="478"/>
          <ac:spMkLst>
            <pc:docMk/>
            <pc:sldMk cId="3906493997" sldId="376"/>
            <ac:spMk id="11" creationId="{82D7B451-1BA3-B099-94D7-CABC38844579}"/>
          </ac:spMkLst>
        </pc:spChg>
      </pc:sldChg>
      <pc:sldChg chg="addSp delSp modSp del mod">
        <pc:chgData name="Lennart Töllke" userId="a015e1c8-021c-4fa0-8184-9ae369228193" providerId="ADAL" clId="{AC35FEA7-89F4-46BF-B83A-B8294AD521C2}" dt="2024-09-18T21:36:42.176" v="12" actId="2696"/>
        <pc:sldMkLst>
          <pc:docMk/>
          <pc:sldMk cId="4019300388" sldId="376"/>
        </pc:sldMkLst>
        <pc:spChg chg="mod">
          <ac:chgData name="Lennart Töllke" userId="a015e1c8-021c-4fa0-8184-9ae369228193" providerId="ADAL" clId="{AC35FEA7-89F4-46BF-B83A-B8294AD521C2}" dt="2024-09-18T21:34:42.673" v="0" actId="18245"/>
          <ac:spMkLst>
            <pc:docMk/>
            <pc:sldMk cId="4019300388" sldId="376"/>
            <ac:spMk id="8" creationId="{EE9109D4-E5DD-73B7-E004-CD140A115ADA}"/>
          </ac:spMkLst>
        </pc:spChg>
        <pc:spChg chg="mod">
          <ac:chgData name="Lennart Töllke" userId="a015e1c8-021c-4fa0-8184-9ae369228193" providerId="ADAL" clId="{AC35FEA7-89F4-46BF-B83A-B8294AD521C2}" dt="2024-09-18T21:34:42.673" v="0" actId="18245"/>
          <ac:spMkLst>
            <pc:docMk/>
            <pc:sldMk cId="4019300388" sldId="376"/>
            <ac:spMk id="9" creationId="{FF182BB2-065E-FB2C-DE8F-F79FA9D17168}"/>
          </ac:spMkLst>
        </pc:spChg>
        <pc:spChg chg="mod">
          <ac:chgData name="Lennart Töllke" userId="a015e1c8-021c-4fa0-8184-9ae369228193" providerId="ADAL" clId="{AC35FEA7-89F4-46BF-B83A-B8294AD521C2}" dt="2024-09-18T21:34:42.673" v="0" actId="18245"/>
          <ac:spMkLst>
            <pc:docMk/>
            <pc:sldMk cId="4019300388" sldId="376"/>
            <ac:spMk id="10" creationId="{4E28E0BB-26C4-8E6E-62A8-61068B4E0C71}"/>
          </ac:spMkLst>
        </pc:spChg>
        <pc:spChg chg="mod">
          <ac:chgData name="Lennart Töllke" userId="a015e1c8-021c-4fa0-8184-9ae369228193" providerId="ADAL" clId="{AC35FEA7-89F4-46BF-B83A-B8294AD521C2}" dt="2024-09-18T21:34:42.673" v="0" actId="18245"/>
          <ac:spMkLst>
            <pc:docMk/>
            <pc:sldMk cId="4019300388" sldId="376"/>
            <ac:spMk id="11" creationId="{F2180245-B58E-ABED-A524-5CE34C519164}"/>
          </ac:spMkLst>
        </pc:spChg>
        <pc:spChg chg="mod">
          <ac:chgData name="Lennart Töllke" userId="a015e1c8-021c-4fa0-8184-9ae369228193" providerId="ADAL" clId="{AC35FEA7-89F4-46BF-B83A-B8294AD521C2}" dt="2024-09-18T21:34:42.673" v="0" actId="18245"/>
          <ac:spMkLst>
            <pc:docMk/>
            <pc:sldMk cId="4019300388" sldId="376"/>
            <ac:spMk id="12" creationId="{5696ED17-FBC8-9F60-2316-59D75BF0A45E}"/>
          </ac:spMkLst>
        </pc:spChg>
        <pc:spChg chg="mod">
          <ac:chgData name="Lennart Töllke" userId="a015e1c8-021c-4fa0-8184-9ae369228193" providerId="ADAL" clId="{AC35FEA7-89F4-46BF-B83A-B8294AD521C2}" dt="2024-09-18T21:34:42.673" v="0" actId="18245"/>
          <ac:spMkLst>
            <pc:docMk/>
            <pc:sldMk cId="4019300388" sldId="376"/>
            <ac:spMk id="13" creationId="{CB3AC5F4-22FF-0530-4812-A4C37C47C9DB}"/>
          </ac:spMkLst>
        </pc:spChg>
        <pc:grpChg chg="del mod">
          <ac:chgData name="Lennart Töllke" userId="a015e1c8-021c-4fa0-8184-9ae369228193" providerId="ADAL" clId="{AC35FEA7-89F4-46BF-B83A-B8294AD521C2}" dt="2024-09-18T21:35:25.605" v="1" actId="478"/>
          <ac:grpSpMkLst>
            <pc:docMk/>
            <pc:sldMk cId="4019300388" sldId="376"/>
            <ac:grpSpMk id="3" creationId="{255B2169-013B-8514-2776-C70E3538C1CA}"/>
          </ac:grpSpMkLst>
        </pc:grpChg>
        <pc:graphicFrameChg chg="del">
          <ac:chgData name="Lennart Töllke" userId="a015e1c8-021c-4fa0-8184-9ae369228193" providerId="ADAL" clId="{AC35FEA7-89F4-46BF-B83A-B8294AD521C2}" dt="2024-09-18T21:34:42.673" v="0" actId="18245"/>
          <ac:graphicFrameMkLst>
            <pc:docMk/>
            <pc:sldMk cId="4019300388" sldId="376"/>
            <ac:graphicFrameMk id="7" creationId="{96D0EA08-6137-3AEE-516B-4E19F28337FC}"/>
          </ac:graphicFrameMkLst>
        </pc:graphicFrameChg>
        <pc:picChg chg="add mod">
          <ac:chgData name="Lennart Töllke" userId="a015e1c8-021c-4fa0-8184-9ae369228193" providerId="ADAL" clId="{AC35FEA7-89F4-46BF-B83A-B8294AD521C2}" dt="2024-09-18T21:36:35.319" v="11" actId="14100"/>
          <ac:picMkLst>
            <pc:docMk/>
            <pc:sldMk cId="4019300388" sldId="376"/>
            <ac:picMk id="15" creationId="{0B2D7FB5-6963-4C3E-F6B5-9BBFAF5633D9}"/>
          </ac:picMkLst>
        </pc:picChg>
      </pc:sldChg>
      <pc:sldChg chg="addSp delSp modSp add mod modAnim modShow">
        <pc:chgData name="Lennart Töllke" userId="a015e1c8-021c-4fa0-8184-9ae369228193" providerId="ADAL" clId="{AC35FEA7-89F4-46BF-B83A-B8294AD521C2}" dt="2024-09-22T17:37:56.763" v="6483" actId="20577"/>
        <pc:sldMkLst>
          <pc:docMk/>
          <pc:sldMk cId="1403900511" sldId="377"/>
        </pc:sldMkLst>
        <pc:spChg chg="mod">
          <ac:chgData name="Lennart Töllke" userId="a015e1c8-021c-4fa0-8184-9ae369228193" providerId="ADAL" clId="{AC35FEA7-89F4-46BF-B83A-B8294AD521C2}" dt="2024-09-19T23:15:18.159" v="3818" actId="20577"/>
          <ac:spMkLst>
            <pc:docMk/>
            <pc:sldMk cId="1403900511" sldId="377"/>
            <ac:spMk id="2" creationId="{0C5DCD81-863D-3FA8-928B-AF9905B45575}"/>
          </ac:spMkLst>
        </pc:spChg>
        <pc:spChg chg="mod">
          <ac:chgData name="Lennart Töllke" userId="a015e1c8-021c-4fa0-8184-9ae369228193" providerId="ADAL" clId="{AC35FEA7-89F4-46BF-B83A-B8294AD521C2}" dt="2024-09-22T17:37:56.763" v="6483" actId="20577"/>
          <ac:spMkLst>
            <pc:docMk/>
            <pc:sldMk cId="1403900511" sldId="377"/>
            <ac:spMk id="3" creationId="{A67F2530-45A8-C983-AD6E-CB4DC3F9FAA0}"/>
          </ac:spMkLst>
        </pc:spChg>
        <pc:spChg chg="add del mod">
          <ac:chgData name="Lennart Töllke" userId="a015e1c8-021c-4fa0-8184-9ae369228193" providerId="ADAL" clId="{AC35FEA7-89F4-46BF-B83A-B8294AD521C2}" dt="2024-09-19T23:22:05.947" v="4175" actId="1076"/>
          <ac:spMkLst>
            <pc:docMk/>
            <pc:sldMk cId="1403900511" sldId="377"/>
            <ac:spMk id="8" creationId="{293CFC56-278F-8514-D313-BAC7D76DEA3B}"/>
          </ac:spMkLst>
        </pc:spChg>
      </pc:sldChg>
    </pc:docChg>
  </pc:docChgLst>
  <pc:docChgLst>
    <pc:chgData name="Lennart Töllke" userId="S::lennart.toellke@execed.uzh.ch::a015e1c8-021c-4fa0-8184-9ae369228193" providerId="AD" clId="Web-{698C1193-6762-F94B-3072-537A29F80259}"/>
    <pc:docChg chg="modSld">
      <pc:chgData name="Lennart Töllke" userId="S::lennart.toellke@execed.uzh.ch::a015e1c8-021c-4fa0-8184-9ae369228193" providerId="AD" clId="Web-{698C1193-6762-F94B-3072-537A29F80259}" dt="2024-09-22T16:56:47.403" v="31" actId="20577"/>
      <pc:docMkLst>
        <pc:docMk/>
      </pc:docMkLst>
      <pc:sldChg chg="modSp">
        <pc:chgData name="Lennart Töllke" userId="S::lennart.toellke@execed.uzh.ch::a015e1c8-021c-4fa0-8184-9ae369228193" providerId="AD" clId="Web-{698C1193-6762-F94B-3072-537A29F80259}" dt="2024-09-22T16:53:25.822" v="8" actId="20577"/>
        <pc:sldMkLst>
          <pc:docMk/>
          <pc:sldMk cId="774122978" sldId="358"/>
        </pc:sldMkLst>
        <pc:spChg chg="mod">
          <ac:chgData name="Lennart Töllke" userId="S::lennart.toellke@execed.uzh.ch::a015e1c8-021c-4fa0-8184-9ae369228193" providerId="AD" clId="Web-{698C1193-6762-F94B-3072-537A29F80259}" dt="2024-09-22T16:53:25.822" v="8" actId="20577"/>
          <ac:spMkLst>
            <pc:docMk/>
            <pc:sldMk cId="774122978" sldId="358"/>
            <ac:spMk id="3" creationId="{8760C3A4-66BB-A863-6BC8-979C9C3EBE5D}"/>
          </ac:spMkLst>
        </pc:spChg>
      </pc:sldChg>
      <pc:sldChg chg="modSp">
        <pc:chgData name="Lennart Töllke" userId="S::lennart.toellke@execed.uzh.ch::a015e1c8-021c-4fa0-8184-9ae369228193" providerId="AD" clId="Web-{698C1193-6762-F94B-3072-537A29F80259}" dt="2024-09-22T16:54:31.980" v="12" actId="20577"/>
        <pc:sldMkLst>
          <pc:docMk/>
          <pc:sldMk cId="2631128446" sldId="361"/>
        </pc:sldMkLst>
        <pc:spChg chg="mod">
          <ac:chgData name="Lennart Töllke" userId="S::lennart.toellke@execed.uzh.ch::a015e1c8-021c-4fa0-8184-9ae369228193" providerId="AD" clId="Web-{698C1193-6762-F94B-3072-537A29F80259}" dt="2024-09-22T16:54:31.980" v="12" actId="20577"/>
          <ac:spMkLst>
            <pc:docMk/>
            <pc:sldMk cId="2631128446" sldId="361"/>
            <ac:spMk id="3" creationId="{8760C3A4-66BB-A863-6BC8-979C9C3EBE5D}"/>
          </ac:spMkLst>
        </pc:spChg>
      </pc:sldChg>
      <pc:sldChg chg="modSp">
        <pc:chgData name="Lennart Töllke" userId="S::lennart.toellke@execed.uzh.ch::a015e1c8-021c-4fa0-8184-9ae369228193" providerId="AD" clId="Web-{698C1193-6762-F94B-3072-537A29F80259}" dt="2024-09-22T16:55:24.574" v="18" actId="20577"/>
        <pc:sldMkLst>
          <pc:docMk/>
          <pc:sldMk cId="1977684225" sldId="368"/>
        </pc:sldMkLst>
        <pc:spChg chg="mod">
          <ac:chgData name="Lennart Töllke" userId="S::lennart.toellke@execed.uzh.ch::a015e1c8-021c-4fa0-8184-9ae369228193" providerId="AD" clId="Web-{698C1193-6762-F94B-3072-537A29F80259}" dt="2024-09-22T16:55:24.574" v="18" actId="20577"/>
          <ac:spMkLst>
            <pc:docMk/>
            <pc:sldMk cId="1977684225" sldId="368"/>
            <ac:spMk id="8" creationId="{1229AECD-6DE2-A2E7-9546-3E4F8666A5EF}"/>
          </ac:spMkLst>
        </pc:spChg>
      </pc:sldChg>
      <pc:sldChg chg="modSp">
        <pc:chgData name="Lennart Töllke" userId="S::lennart.toellke@execed.uzh.ch::a015e1c8-021c-4fa0-8184-9ae369228193" providerId="AD" clId="Web-{698C1193-6762-F94B-3072-537A29F80259}" dt="2024-09-22T16:55:49.246" v="23" actId="20577"/>
        <pc:sldMkLst>
          <pc:docMk/>
          <pc:sldMk cId="3220465874" sldId="369"/>
        </pc:sldMkLst>
        <pc:spChg chg="mod">
          <ac:chgData name="Lennart Töllke" userId="S::lennart.toellke@execed.uzh.ch::a015e1c8-021c-4fa0-8184-9ae369228193" providerId="AD" clId="Web-{698C1193-6762-F94B-3072-537A29F80259}" dt="2024-09-22T16:55:49.246" v="23" actId="20577"/>
          <ac:spMkLst>
            <pc:docMk/>
            <pc:sldMk cId="3220465874" sldId="369"/>
            <ac:spMk id="8" creationId="{1229AECD-6DE2-A2E7-9546-3E4F8666A5EF}"/>
          </ac:spMkLst>
        </pc:spChg>
      </pc:sldChg>
      <pc:sldChg chg="modSp">
        <pc:chgData name="Lennart Töllke" userId="S::lennart.toellke@execed.uzh.ch::a015e1c8-021c-4fa0-8184-9ae369228193" providerId="AD" clId="Web-{698C1193-6762-F94B-3072-537A29F80259}" dt="2024-09-22T16:51:09.148" v="4" actId="20577"/>
        <pc:sldMkLst>
          <pc:docMk/>
          <pc:sldMk cId="3906493997" sldId="376"/>
        </pc:sldMkLst>
        <pc:spChg chg="mod">
          <ac:chgData name="Lennart Töllke" userId="S::lennart.toellke@execed.uzh.ch::a015e1c8-021c-4fa0-8184-9ae369228193" providerId="AD" clId="Web-{698C1193-6762-F94B-3072-537A29F80259}" dt="2024-09-22T16:51:09.148" v="4" actId="20577"/>
          <ac:spMkLst>
            <pc:docMk/>
            <pc:sldMk cId="3906493997" sldId="376"/>
            <ac:spMk id="7" creationId="{4492B1AA-2B10-13C6-4F0D-8DBE01B45DFB}"/>
          </ac:spMkLst>
        </pc:spChg>
      </pc:sldChg>
      <pc:sldChg chg="modSp">
        <pc:chgData name="Lennart Töllke" userId="S::lennart.toellke@execed.uzh.ch::a015e1c8-021c-4fa0-8184-9ae369228193" providerId="AD" clId="Web-{698C1193-6762-F94B-3072-537A29F80259}" dt="2024-09-22T16:56:47.403" v="31" actId="20577"/>
        <pc:sldMkLst>
          <pc:docMk/>
          <pc:sldMk cId="1403900511" sldId="377"/>
        </pc:sldMkLst>
        <pc:spChg chg="mod">
          <ac:chgData name="Lennart Töllke" userId="S::lennart.toellke@execed.uzh.ch::a015e1c8-021c-4fa0-8184-9ae369228193" providerId="AD" clId="Web-{698C1193-6762-F94B-3072-537A29F80259}" dt="2024-09-22T16:56:42.091" v="29" actId="20577"/>
          <ac:spMkLst>
            <pc:docMk/>
            <pc:sldMk cId="1403900511" sldId="377"/>
            <ac:spMk id="3" creationId="{A67F2530-45A8-C983-AD6E-CB4DC3F9FAA0}"/>
          </ac:spMkLst>
        </pc:spChg>
        <pc:spChg chg="mod">
          <ac:chgData name="Lennart Töllke" userId="S::lennart.toellke@execed.uzh.ch::a015e1c8-021c-4fa0-8184-9ae369228193" providerId="AD" clId="Web-{698C1193-6762-F94B-3072-537A29F80259}" dt="2024-09-22T16:56:47.403" v="31" actId="20577"/>
          <ac:spMkLst>
            <pc:docMk/>
            <pc:sldMk cId="1403900511" sldId="377"/>
            <ac:spMk id="8" creationId="{293CFC56-278F-8514-D313-BAC7D76DEA3B}"/>
          </ac:spMkLst>
        </pc:spChg>
      </pc:sldChg>
    </pc:docChg>
  </pc:docChgLst>
  <pc:docChgLst>
    <pc:chgData name="Lennart Töllke" userId="S::lennart.toellke@execed.uzh.ch::a015e1c8-021c-4fa0-8184-9ae369228193" providerId="AD" clId="Web-{39563982-65A7-4E81-F714-59CF8D232B5A}"/>
    <pc:docChg chg="modSld">
      <pc:chgData name="Lennart Töllke" userId="S::lennart.toellke@execed.uzh.ch::a015e1c8-021c-4fa0-8184-9ae369228193" providerId="AD" clId="Web-{39563982-65A7-4E81-F714-59CF8D232B5A}" dt="2024-09-21T10:51:59.693" v="12"/>
      <pc:docMkLst>
        <pc:docMk/>
      </pc:docMkLst>
      <pc:sldChg chg="modSp">
        <pc:chgData name="Lennart Töllke" userId="S::lennart.toellke@execed.uzh.ch::a015e1c8-021c-4fa0-8184-9ae369228193" providerId="AD" clId="Web-{39563982-65A7-4E81-F714-59CF8D232B5A}" dt="2024-09-21T10:51:04.880" v="2"/>
        <pc:sldMkLst>
          <pc:docMk/>
          <pc:sldMk cId="774122978" sldId="358"/>
        </pc:sldMkLst>
        <pc:picChg chg="mod">
          <ac:chgData name="Lennart Töllke" userId="S::lennart.toellke@execed.uzh.ch::a015e1c8-021c-4fa0-8184-9ae369228193" providerId="AD" clId="Web-{39563982-65A7-4E81-F714-59CF8D232B5A}" dt="2024-09-21T10:51:04.880" v="2"/>
          <ac:picMkLst>
            <pc:docMk/>
            <pc:sldMk cId="774122978" sldId="358"/>
            <ac:picMk id="10" creationId="{1D90DF56-A725-ACAD-3265-7B8DC636F20E}"/>
          </ac:picMkLst>
        </pc:picChg>
      </pc:sldChg>
      <pc:sldChg chg="modSp">
        <pc:chgData name="Lennart Töllke" userId="S::lennart.toellke@execed.uzh.ch::a015e1c8-021c-4fa0-8184-9ae369228193" providerId="AD" clId="Web-{39563982-65A7-4E81-F714-59CF8D232B5A}" dt="2024-09-21T10:50:55.692" v="1"/>
        <pc:sldMkLst>
          <pc:docMk/>
          <pc:sldMk cId="2631128446" sldId="361"/>
        </pc:sldMkLst>
        <pc:picChg chg="mod">
          <ac:chgData name="Lennart Töllke" userId="S::lennart.toellke@execed.uzh.ch::a015e1c8-021c-4fa0-8184-9ae369228193" providerId="AD" clId="Web-{39563982-65A7-4E81-F714-59CF8D232B5A}" dt="2024-09-21T10:50:55.692" v="1"/>
          <ac:picMkLst>
            <pc:docMk/>
            <pc:sldMk cId="2631128446" sldId="361"/>
            <ac:picMk id="7" creationId="{51751A48-B0B9-4452-AF3E-0E0A1C41AE48}"/>
          </ac:picMkLst>
        </pc:picChg>
        <pc:picChg chg="mod">
          <ac:chgData name="Lennart Töllke" userId="S::lennart.toellke@execed.uzh.ch::a015e1c8-021c-4fa0-8184-9ae369228193" providerId="AD" clId="Web-{39563982-65A7-4E81-F714-59CF8D232B5A}" dt="2024-09-21T10:50:50.879" v="0"/>
          <ac:picMkLst>
            <pc:docMk/>
            <pc:sldMk cId="2631128446" sldId="361"/>
            <ac:picMk id="11" creationId="{5F722C51-679F-72E8-415C-512E6FD13BC8}"/>
          </ac:picMkLst>
        </pc:picChg>
      </pc:sldChg>
      <pc:sldChg chg="modSp">
        <pc:chgData name="Lennart Töllke" userId="S::lennart.toellke@execed.uzh.ch::a015e1c8-021c-4fa0-8184-9ae369228193" providerId="AD" clId="Web-{39563982-65A7-4E81-F714-59CF8D232B5A}" dt="2024-09-21T10:51:35.740" v="7"/>
        <pc:sldMkLst>
          <pc:docMk/>
          <pc:sldMk cId="136347743" sldId="362"/>
        </pc:sldMkLst>
        <pc:picChg chg="mod">
          <ac:chgData name="Lennart Töllke" userId="S::lennart.toellke@execed.uzh.ch::a015e1c8-021c-4fa0-8184-9ae369228193" providerId="AD" clId="Web-{39563982-65A7-4E81-F714-59CF8D232B5A}" dt="2024-09-21T10:51:32.552" v="5"/>
          <ac:picMkLst>
            <pc:docMk/>
            <pc:sldMk cId="136347743" sldId="362"/>
            <ac:picMk id="12" creationId="{4078BBA3-F785-78CF-303C-488CCCA46C44}"/>
          </ac:picMkLst>
        </pc:picChg>
        <pc:picChg chg="mod">
          <ac:chgData name="Lennart Töllke" userId="S::lennart.toellke@execed.uzh.ch::a015e1c8-021c-4fa0-8184-9ae369228193" providerId="AD" clId="Web-{39563982-65A7-4E81-F714-59CF8D232B5A}" dt="2024-09-21T10:51:35.740" v="7"/>
          <ac:picMkLst>
            <pc:docMk/>
            <pc:sldMk cId="136347743" sldId="362"/>
            <ac:picMk id="16" creationId="{B98D2890-D60A-C8C2-9813-C505A90C227E}"/>
          </ac:picMkLst>
        </pc:picChg>
        <pc:picChg chg="mod">
          <ac:chgData name="Lennart Töllke" userId="S::lennart.toellke@execed.uzh.ch::a015e1c8-021c-4fa0-8184-9ae369228193" providerId="AD" clId="Web-{39563982-65A7-4E81-F714-59CF8D232B5A}" dt="2024-09-21T10:51:34.208" v="6"/>
          <ac:picMkLst>
            <pc:docMk/>
            <pc:sldMk cId="136347743" sldId="362"/>
            <ac:picMk id="22" creationId="{D353DDF6-4600-F58B-9A6F-84DBC2E1949C}"/>
          </ac:picMkLst>
        </pc:picChg>
      </pc:sldChg>
      <pc:sldChg chg="modSp">
        <pc:chgData name="Lennart Töllke" userId="S::lennart.toellke@execed.uzh.ch::a015e1c8-021c-4fa0-8184-9ae369228193" providerId="AD" clId="Web-{39563982-65A7-4E81-F714-59CF8D232B5A}" dt="2024-09-21T10:51:47.881" v="9"/>
        <pc:sldMkLst>
          <pc:docMk/>
          <pc:sldMk cId="2782434666" sldId="366"/>
        </pc:sldMkLst>
        <pc:picChg chg="mod">
          <ac:chgData name="Lennart Töllke" userId="S::lennart.toellke@execed.uzh.ch::a015e1c8-021c-4fa0-8184-9ae369228193" providerId="AD" clId="Web-{39563982-65A7-4E81-F714-59CF8D232B5A}" dt="2024-09-21T10:51:44.584" v="8"/>
          <ac:picMkLst>
            <pc:docMk/>
            <pc:sldMk cId="2782434666" sldId="366"/>
            <ac:picMk id="9" creationId="{1250D170-B3DC-9610-DDD3-831188C4B094}"/>
          </ac:picMkLst>
        </pc:picChg>
        <pc:picChg chg="mod">
          <ac:chgData name="Lennart Töllke" userId="S::lennart.toellke@execed.uzh.ch::a015e1c8-021c-4fa0-8184-9ae369228193" providerId="AD" clId="Web-{39563982-65A7-4E81-F714-59CF8D232B5A}" dt="2024-09-21T10:51:47.881" v="9"/>
          <ac:picMkLst>
            <pc:docMk/>
            <pc:sldMk cId="2782434666" sldId="366"/>
            <ac:picMk id="17" creationId="{32D3CB8B-2351-C666-D190-161322606B53}"/>
          </ac:picMkLst>
        </pc:picChg>
      </pc:sldChg>
      <pc:sldChg chg="modSp">
        <pc:chgData name="Lennart Töllke" userId="S::lennart.toellke@execed.uzh.ch::a015e1c8-021c-4fa0-8184-9ae369228193" providerId="AD" clId="Web-{39563982-65A7-4E81-F714-59CF8D232B5A}" dt="2024-09-21T10:51:54.396" v="10"/>
        <pc:sldMkLst>
          <pc:docMk/>
          <pc:sldMk cId="1977684225" sldId="368"/>
        </pc:sldMkLst>
        <pc:picChg chg="mod">
          <ac:chgData name="Lennart Töllke" userId="S::lennart.toellke@execed.uzh.ch::a015e1c8-021c-4fa0-8184-9ae369228193" providerId="AD" clId="Web-{39563982-65A7-4E81-F714-59CF8D232B5A}" dt="2024-09-21T10:51:54.396" v="10"/>
          <ac:picMkLst>
            <pc:docMk/>
            <pc:sldMk cId="1977684225" sldId="368"/>
            <ac:picMk id="9" creationId="{1250D170-B3DC-9610-DDD3-831188C4B094}"/>
          </ac:picMkLst>
        </pc:picChg>
      </pc:sldChg>
      <pc:sldChg chg="modSp">
        <pc:chgData name="Lennart Töllke" userId="S::lennart.toellke@execed.uzh.ch::a015e1c8-021c-4fa0-8184-9ae369228193" providerId="AD" clId="Web-{39563982-65A7-4E81-F714-59CF8D232B5A}" dt="2024-09-21T10:51:57.412" v="11"/>
        <pc:sldMkLst>
          <pc:docMk/>
          <pc:sldMk cId="3220465874" sldId="369"/>
        </pc:sldMkLst>
        <pc:picChg chg="mod">
          <ac:chgData name="Lennart Töllke" userId="S::lennart.toellke@execed.uzh.ch::a015e1c8-021c-4fa0-8184-9ae369228193" providerId="AD" clId="Web-{39563982-65A7-4E81-F714-59CF8D232B5A}" dt="2024-09-21T10:51:57.412" v="11"/>
          <ac:picMkLst>
            <pc:docMk/>
            <pc:sldMk cId="3220465874" sldId="369"/>
            <ac:picMk id="9" creationId="{1250D170-B3DC-9610-DDD3-831188C4B094}"/>
          </ac:picMkLst>
        </pc:picChg>
      </pc:sldChg>
      <pc:sldChg chg="modSp">
        <pc:chgData name="Lennart Töllke" userId="S::lennart.toellke@execed.uzh.ch::a015e1c8-021c-4fa0-8184-9ae369228193" providerId="AD" clId="Web-{39563982-65A7-4E81-F714-59CF8D232B5A}" dt="2024-09-21T10:51:59.693" v="12"/>
        <pc:sldMkLst>
          <pc:docMk/>
          <pc:sldMk cId="721722460" sldId="370"/>
        </pc:sldMkLst>
        <pc:picChg chg="mod">
          <ac:chgData name="Lennart Töllke" userId="S::lennart.toellke@execed.uzh.ch::a015e1c8-021c-4fa0-8184-9ae369228193" providerId="AD" clId="Web-{39563982-65A7-4E81-F714-59CF8D232B5A}" dt="2024-09-21T10:51:59.693" v="12"/>
          <ac:picMkLst>
            <pc:docMk/>
            <pc:sldMk cId="721722460" sldId="370"/>
            <ac:picMk id="9" creationId="{1250D170-B3DC-9610-DDD3-831188C4B094}"/>
          </ac:picMkLst>
        </pc:picChg>
      </pc:sldChg>
      <pc:sldChg chg="modSp">
        <pc:chgData name="Lennart Töllke" userId="S::lennart.toellke@execed.uzh.ch::a015e1c8-021c-4fa0-8184-9ae369228193" providerId="AD" clId="Web-{39563982-65A7-4E81-F714-59CF8D232B5A}" dt="2024-09-21T10:51:14.208" v="4"/>
        <pc:sldMkLst>
          <pc:docMk/>
          <pc:sldMk cId="3767248160" sldId="374"/>
        </pc:sldMkLst>
        <pc:picChg chg="mod">
          <ac:chgData name="Lennart Töllke" userId="S::lennart.toellke@execed.uzh.ch::a015e1c8-021c-4fa0-8184-9ae369228193" providerId="AD" clId="Web-{39563982-65A7-4E81-F714-59CF8D232B5A}" dt="2024-09-21T10:51:11.005" v="3"/>
          <ac:picMkLst>
            <pc:docMk/>
            <pc:sldMk cId="3767248160" sldId="374"/>
            <ac:picMk id="9" creationId="{84619290-89F7-A530-8A23-DA0AB6CD6ECA}"/>
          </ac:picMkLst>
        </pc:picChg>
        <pc:picChg chg="mod">
          <ac:chgData name="Lennart Töllke" userId="S::lennart.toellke@execed.uzh.ch::a015e1c8-021c-4fa0-8184-9ae369228193" providerId="AD" clId="Web-{39563982-65A7-4E81-F714-59CF8D232B5A}" dt="2024-09-21T10:51:14.208" v="4"/>
          <ac:picMkLst>
            <pc:docMk/>
            <pc:sldMk cId="3767248160" sldId="374"/>
            <ac:picMk id="11" creationId="{84F6B39D-6083-CD3A-2A2F-C5FD09FF759F}"/>
          </ac:picMkLst>
        </pc:picChg>
      </pc:sldChg>
    </pc:docChg>
  </pc:docChgLst>
  <pc:docChgLst>
    <pc:chgData name="Lennart Töllke" userId="S::lennart.toellke@execed.uzh.ch::a015e1c8-021c-4fa0-8184-9ae369228193" providerId="AD" clId="Web-{49BBF179-230B-D7EE-29A2-49627BC62D72}"/>
    <pc:docChg chg="modSld">
      <pc:chgData name="Lennart Töllke" userId="S::lennart.toellke@execed.uzh.ch::a015e1c8-021c-4fa0-8184-9ae369228193" providerId="AD" clId="Web-{49BBF179-230B-D7EE-29A2-49627BC62D72}" dt="2024-09-21T18:56:28.096" v="1"/>
      <pc:docMkLst>
        <pc:docMk/>
      </pc:docMkLst>
      <pc:sldChg chg="modAnim">
        <pc:chgData name="Lennart Töllke" userId="S::lennart.toellke@execed.uzh.ch::a015e1c8-021c-4fa0-8184-9ae369228193" providerId="AD" clId="Web-{49BBF179-230B-D7EE-29A2-49627BC62D72}" dt="2024-09-21T18:56:28.096" v="1"/>
        <pc:sldMkLst>
          <pc:docMk/>
          <pc:sldMk cId="2782434666" sldId="36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00855-E903-4958-A5F4-4634C140C783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9087376-DBAC-4916-B402-C4D3F5518401}">
      <dgm:prSet phldrT="[Text]" custT="1"/>
      <dgm:spPr/>
      <dgm:t>
        <a:bodyPr/>
        <a:lstStyle/>
        <a:p>
          <a:r>
            <a:rPr lang="en-GB" sz="2400" b="1" dirty="0"/>
            <a:t>Input</a:t>
          </a:r>
          <a:endParaRPr lang="en-US" sz="3600" b="1" dirty="0"/>
        </a:p>
      </dgm:t>
    </dgm:pt>
    <dgm:pt modelId="{E68D15E2-21C7-447E-89B5-0D76910FF1FD}" type="parTrans" cxnId="{1EE23FDF-A162-44B5-80C3-A295B44BBFCE}">
      <dgm:prSet/>
      <dgm:spPr/>
      <dgm:t>
        <a:bodyPr/>
        <a:lstStyle/>
        <a:p>
          <a:endParaRPr lang="en-US"/>
        </a:p>
      </dgm:t>
    </dgm:pt>
    <dgm:pt modelId="{9050E60D-E319-47AB-A10B-BD499B0C4F90}" type="sibTrans" cxnId="{1EE23FDF-A162-44B5-80C3-A295B44BBFCE}">
      <dgm:prSet/>
      <dgm:spPr/>
      <dgm:t>
        <a:bodyPr/>
        <a:lstStyle/>
        <a:p>
          <a:endParaRPr lang="en-US"/>
        </a:p>
      </dgm:t>
    </dgm:pt>
    <dgm:pt modelId="{CAC03857-02A3-4BA7-96C1-19AC8E4F77DA}">
      <dgm:prSet phldrT="[Text]" custT="1"/>
      <dgm:spPr/>
      <dgm:t>
        <a:bodyPr/>
        <a:lstStyle/>
        <a:p>
          <a:r>
            <a:rPr lang="en-GB" sz="1600" dirty="0"/>
            <a:t>Necessary parameter</a:t>
          </a:r>
          <a:endParaRPr lang="en-US" sz="2300" dirty="0"/>
        </a:p>
      </dgm:t>
    </dgm:pt>
    <dgm:pt modelId="{3314AFCC-ECDA-4B5B-A9BB-32F666E8CF4D}" type="parTrans" cxnId="{4962F0E5-4AA1-4168-B95E-8257088AA6C9}">
      <dgm:prSet/>
      <dgm:spPr/>
      <dgm:t>
        <a:bodyPr/>
        <a:lstStyle/>
        <a:p>
          <a:endParaRPr lang="en-US"/>
        </a:p>
      </dgm:t>
    </dgm:pt>
    <dgm:pt modelId="{0745D32A-87FA-47E2-BD93-6A49DE6581C8}" type="sibTrans" cxnId="{4962F0E5-4AA1-4168-B95E-8257088AA6C9}">
      <dgm:prSet/>
      <dgm:spPr/>
      <dgm:t>
        <a:bodyPr/>
        <a:lstStyle/>
        <a:p>
          <a:endParaRPr lang="en-US"/>
        </a:p>
      </dgm:t>
    </dgm:pt>
    <dgm:pt modelId="{2DEE6EB9-96ED-4A45-AE57-E533FB2D7CFD}">
      <dgm:prSet phldrT="[Text]" custT="1"/>
      <dgm:spPr/>
      <dgm:t>
        <a:bodyPr/>
        <a:lstStyle/>
        <a:p>
          <a:r>
            <a:rPr lang="en-GB" sz="2400" b="1" dirty="0"/>
            <a:t>Network Activity</a:t>
          </a:r>
          <a:endParaRPr lang="en-US" sz="2400" b="1" dirty="0"/>
        </a:p>
      </dgm:t>
    </dgm:pt>
    <dgm:pt modelId="{9D637544-B150-4A14-8D08-371F3B9BEFB8}" type="parTrans" cxnId="{928E1917-22EC-490B-8E4C-C38A65AD648A}">
      <dgm:prSet/>
      <dgm:spPr/>
      <dgm:t>
        <a:bodyPr/>
        <a:lstStyle/>
        <a:p>
          <a:endParaRPr lang="en-US"/>
        </a:p>
      </dgm:t>
    </dgm:pt>
    <dgm:pt modelId="{38908C13-EAE9-4871-B49C-0E47C0E88A61}" type="sibTrans" cxnId="{928E1917-22EC-490B-8E4C-C38A65AD648A}">
      <dgm:prSet/>
      <dgm:spPr/>
      <dgm:t>
        <a:bodyPr/>
        <a:lstStyle/>
        <a:p>
          <a:endParaRPr lang="en-US"/>
        </a:p>
      </dgm:t>
    </dgm:pt>
    <dgm:pt modelId="{C5C7D2C5-5322-423D-B946-9BF7C9ADE7F2}">
      <dgm:prSet phldrT="[Text]" custT="1"/>
      <dgm:spPr/>
      <dgm:t>
        <a:bodyPr/>
        <a:lstStyle/>
        <a:p>
          <a:r>
            <a:rPr lang="en-US" sz="1600" dirty="0"/>
            <a:t>Calculated with model equations</a:t>
          </a:r>
        </a:p>
      </dgm:t>
    </dgm:pt>
    <dgm:pt modelId="{A04D6B29-79A3-4974-AF52-735C8356F671}" type="parTrans" cxnId="{1922F096-81B8-4BCF-A9CD-9B686471D507}">
      <dgm:prSet/>
      <dgm:spPr/>
      <dgm:t>
        <a:bodyPr/>
        <a:lstStyle/>
        <a:p>
          <a:endParaRPr lang="en-US"/>
        </a:p>
      </dgm:t>
    </dgm:pt>
    <dgm:pt modelId="{3DDFA54F-3623-4DDC-9851-7924E9AA2FA7}" type="sibTrans" cxnId="{1922F096-81B8-4BCF-A9CD-9B686471D507}">
      <dgm:prSet/>
      <dgm:spPr/>
      <dgm:t>
        <a:bodyPr/>
        <a:lstStyle/>
        <a:p>
          <a:endParaRPr lang="en-US"/>
        </a:p>
      </dgm:t>
    </dgm:pt>
    <dgm:pt modelId="{5B39A82B-08FE-4E62-8DE6-FE3DA0851F7E}">
      <dgm:prSet phldrT="[Text]" custT="1"/>
      <dgm:spPr/>
      <dgm:t>
        <a:bodyPr/>
        <a:lstStyle/>
        <a:p>
          <a:r>
            <a:rPr lang="en-GB" sz="2400" b="1" dirty="0"/>
            <a:t>Output</a:t>
          </a:r>
          <a:endParaRPr lang="en-US" sz="2400" b="1" dirty="0"/>
        </a:p>
      </dgm:t>
    </dgm:pt>
    <dgm:pt modelId="{B27D9E7F-5EFD-465D-B6E6-2F509502C556}" type="parTrans" cxnId="{E992BB52-2710-4A6E-87B7-33B798A566C6}">
      <dgm:prSet/>
      <dgm:spPr/>
      <dgm:t>
        <a:bodyPr/>
        <a:lstStyle/>
        <a:p>
          <a:endParaRPr lang="en-US"/>
        </a:p>
      </dgm:t>
    </dgm:pt>
    <dgm:pt modelId="{DF9A4881-FEBF-468A-BA4B-8C26FEC555C6}" type="sibTrans" cxnId="{E992BB52-2710-4A6E-87B7-33B798A566C6}">
      <dgm:prSet/>
      <dgm:spPr/>
      <dgm:t>
        <a:bodyPr/>
        <a:lstStyle/>
        <a:p>
          <a:endParaRPr lang="en-US"/>
        </a:p>
      </dgm:t>
    </dgm:pt>
    <dgm:pt modelId="{12FD8748-F02B-453B-9C71-4D79EC89A5D0}">
      <dgm:prSet phldrT="[Text]" custT="1"/>
      <dgm:spPr/>
      <dgm:t>
        <a:bodyPr/>
        <a:lstStyle/>
        <a:p>
          <a:r>
            <a:rPr lang="en-US" sz="1600" dirty="0"/>
            <a:t>LFP recordings</a:t>
          </a:r>
        </a:p>
      </dgm:t>
    </dgm:pt>
    <dgm:pt modelId="{F8B6B3A5-ECE1-4242-AE1E-4E25A58B8459}" type="parTrans" cxnId="{C75A6083-2B21-4650-9739-CC602E6639F4}">
      <dgm:prSet/>
      <dgm:spPr/>
      <dgm:t>
        <a:bodyPr/>
        <a:lstStyle/>
        <a:p>
          <a:endParaRPr lang="en-US"/>
        </a:p>
      </dgm:t>
    </dgm:pt>
    <dgm:pt modelId="{3F7C6D88-7F37-41F7-BD29-A70845678976}" type="sibTrans" cxnId="{C75A6083-2B21-4650-9739-CC602E6639F4}">
      <dgm:prSet/>
      <dgm:spPr/>
      <dgm:t>
        <a:bodyPr/>
        <a:lstStyle/>
        <a:p>
          <a:endParaRPr lang="en-US"/>
        </a:p>
      </dgm:t>
    </dgm:pt>
    <dgm:pt modelId="{265CFD69-C9AB-4CB9-BD25-341913C6F9BF}">
      <dgm:prSet phldrT="[Text]" custT="1"/>
      <dgm:spPr/>
      <dgm:t>
        <a:bodyPr/>
        <a:lstStyle/>
        <a:p>
          <a:r>
            <a:rPr lang="en-US" sz="1600" dirty="0"/>
            <a:t>Neuron population activity</a:t>
          </a:r>
        </a:p>
      </dgm:t>
    </dgm:pt>
    <dgm:pt modelId="{53A38D55-DE4E-4955-AF7F-FA5472B7E118}" type="parTrans" cxnId="{D0CF9073-BA47-4A70-93FB-E6457224A892}">
      <dgm:prSet/>
      <dgm:spPr/>
      <dgm:t>
        <a:bodyPr/>
        <a:lstStyle/>
        <a:p>
          <a:endParaRPr lang="en-US"/>
        </a:p>
      </dgm:t>
    </dgm:pt>
    <dgm:pt modelId="{5E7CB937-374F-4183-A54E-C9002DECBEC1}" type="sibTrans" cxnId="{D0CF9073-BA47-4A70-93FB-E6457224A892}">
      <dgm:prSet/>
      <dgm:spPr/>
      <dgm:t>
        <a:bodyPr/>
        <a:lstStyle/>
        <a:p>
          <a:endParaRPr lang="en-US"/>
        </a:p>
      </dgm:t>
    </dgm:pt>
    <dgm:pt modelId="{7F8A2916-0217-43DA-8D41-4AF4225F7CF5}">
      <dgm:prSet phldrT="[Text]" custT="1"/>
      <dgm:spPr/>
      <dgm:t>
        <a:bodyPr/>
        <a:lstStyle/>
        <a:p>
          <a:r>
            <a:rPr lang="en-GB" sz="1600" dirty="0"/>
            <a:t>Represents external brain activity</a:t>
          </a:r>
          <a:endParaRPr lang="en-US" sz="2300" dirty="0"/>
        </a:p>
      </dgm:t>
    </dgm:pt>
    <dgm:pt modelId="{758C3F50-3EEA-4ABA-B2FF-3C4001923CE8}" type="sibTrans" cxnId="{6E575F8C-FF52-4F72-8128-2C324F85EFC6}">
      <dgm:prSet/>
      <dgm:spPr/>
      <dgm:t>
        <a:bodyPr/>
        <a:lstStyle/>
        <a:p>
          <a:endParaRPr lang="en-US"/>
        </a:p>
      </dgm:t>
    </dgm:pt>
    <dgm:pt modelId="{FEFB67C0-7FE1-4A70-A841-7B0825561428}" type="parTrans" cxnId="{6E575F8C-FF52-4F72-8128-2C324F85EFC6}">
      <dgm:prSet/>
      <dgm:spPr/>
      <dgm:t>
        <a:bodyPr/>
        <a:lstStyle/>
        <a:p>
          <a:endParaRPr lang="en-US"/>
        </a:p>
      </dgm:t>
    </dgm:pt>
    <dgm:pt modelId="{A557D8FA-1886-41AD-8B36-DD0DB3EE386C}" type="pres">
      <dgm:prSet presAssocID="{F0B00855-E903-4958-A5F4-4634C140C783}" presName="Name0" presStyleCnt="0">
        <dgm:presLayoutVars>
          <dgm:dir/>
          <dgm:resizeHandles val="exact"/>
        </dgm:presLayoutVars>
      </dgm:prSet>
      <dgm:spPr/>
    </dgm:pt>
    <dgm:pt modelId="{BE94905D-BD10-4C25-A7BD-4987F3535AB3}" type="pres">
      <dgm:prSet presAssocID="{09087376-DBAC-4916-B402-C4D3F5518401}" presName="node" presStyleLbl="node1" presStyleIdx="0" presStyleCnt="3">
        <dgm:presLayoutVars>
          <dgm:bulletEnabled val="1"/>
        </dgm:presLayoutVars>
      </dgm:prSet>
      <dgm:spPr/>
    </dgm:pt>
    <dgm:pt modelId="{35DA2901-D508-41E8-A683-47B15ECBEDAA}" type="pres">
      <dgm:prSet presAssocID="{9050E60D-E319-47AB-A10B-BD499B0C4F90}" presName="sibTrans" presStyleLbl="sibTrans2D1" presStyleIdx="0" presStyleCnt="2"/>
      <dgm:spPr/>
    </dgm:pt>
    <dgm:pt modelId="{76453CE4-DF89-443B-AFAA-7E70F3622374}" type="pres">
      <dgm:prSet presAssocID="{9050E60D-E319-47AB-A10B-BD499B0C4F90}" presName="connectorText" presStyleLbl="sibTrans2D1" presStyleIdx="0" presStyleCnt="2"/>
      <dgm:spPr/>
    </dgm:pt>
    <dgm:pt modelId="{23784838-EF02-4A74-94BF-4E38A62C343B}" type="pres">
      <dgm:prSet presAssocID="{2DEE6EB9-96ED-4A45-AE57-E533FB2D7CFD}" presName="node" presStyleLbl="node1" presStyleIdx="1" presStyleCnt="3">
        <dgm:presLayoutVars>
          <dgm:bulletEnabled val="1"/>
        </dgm:presLayoutVars>
      </dgm:prSet>
      <dgm:spPr/>
    </dgm:pt>
    <dgm:pt modelId="{E6EF4649-F5AC-4D8F-B15A-1167B9CB9049}" type="pres">
      <dgm:prSet presAssocID="{38908C13-EAE9-4871-B49C-0E47C0E88A61}" presName="sibTrans" presStyleLbl="sibTrans2D1" presStyleIdx="1" presStyleCnt="2"/>
      <dgm:spPr/>
    </dgm:pt>
    <dgm:pt modelId="{E79F75C5-83BF-44B6-A78B-7905823E0518}" type="pres">
      <dgm:prSet presAssocID="{38908C13-EAE9-4871-B49C-0E47C0E88A61}" presName="connectorText" presStyleLbl="sibTrans2D1" presStyleIdx="1" presStyleCnt="2"/>
      <dgm:spPr/>
    </dgm:pt>
    <dgm:pt modelId="{31E7A762-3572-4BD4-914C-FCADBD97A345}" type="pres">
      <dgm:prSet presAssocID="{5B39A82B-08FE-4E62-8DE6-FE3DA0851F7E}" presName="node" presStyleLbl="node1" presStyleIdx="2" presStyleCnt="3">
        <dgm:presLayoutVars>
          <dgm:bulletEnabled val="1"/>
        </dgm:presLayoutVars>
      </dgm:prSet>
      <dgm:spPr/>
    </dgm:pt>
  </dgm:ptLst>
  <dgm:cxnLst>
    <dgm:cxn modelId="{B4DA2413-110D-4AF1-ADCC-1FB12E203270}" type="presOf" srcId="{38908C13-EAE9-4871-B49C-0E47C0E88A61}" destId="{E6EF4649-F5AC-4D8F-B15A-1167B9CB9049}" srcOrd="0" destOrd="0" presId="urn:microsoft.com/office/officeart/2005/8/layout/process1"/>
    <dgm:cxn modelId="{928E1917-22EC-490B-8E4C-C38A65AD648A}" srcId="{F0B00855-E903-4958-A5F4-4634C140C783}" destId="{2DEE6EB9-96ED-4A45-AE57-E533FB2D7CFD}" srcOrd="1" destOrd="0" parTransId="{9D637544-B150-4A14-8D08-371F3B9BEFB8}" sibTransId="{38908C13-EAE9-4871-B49C-0E47C0E88A61}"/>
    <dgm:cxn modelId="{5BC2F822-A58F-4EC1-8B47-D5D17A3785A0}" type="presOf" srcId="{C5C7D2C5-5322-423D-B946-9BF7C9ADE7F2}" destId="{23784838-EF02-4A74-94BF-4E38A62C343B}" srcOrd="0" destOrd="1" presId="urn:microsoft.com/office/officeart/2005/8/layout/process1"/>
    <dgm:cxn modelId="{81830024-97DE-48B8-B87F-1A883EDD78A6}" type="presOf" srcId="{F0B00855-E903-4958-A5F4-4634C140C783}" destId="{A557D8FA-1886-41AD-8B36-DD0DB3EE386C}" srcOrd="0" destOrd="0" presId="urn:microsoft.com/office/officeart/2005/8/layout/process1"/>
    <dgm:cxn modelId="{16329E35-EFEB-4FFC-9C5C-A463E426324A}" type="presOf" srcId="{CAC03857-02A3-4BA7-96C1-19AC8E4F77DA}" destId="{BE94905D-BD10-4C25-A7BD-4987F3535AB3}" srcOrd="0" destOrd="1" presId="urn:microsoft.com/office/officeart/2005/8/layout/process1"/>
    <dgm:cxn modelId="{B86D285B-32F1-4198-8BD8-6385425D64F8}" type="presOf" srcId="{38908C13-EAE9-4871-B49C-0E47C0E88A61}" destId="{E79F75C5-83BF-44B6-A78B-7905823E0518}" srcOrd="1" destOrd="0" presId="urn:microsoft.com/office/officeart/2005/8/layout/process1"/>
    <dgm:cxn modelId="{AF26234F-4DE1-4593-8203-5E0011B67508}" type="presOf" srcId="{9050E60D-E319-47AB-A10B-BD499B0C4F90}" destId="{35DA2901-D508-41E8-A683-47B15ECBEDAA}" srcOrd="0" destOrd="0" presId="urn:microsoft.com/office/officeart/2005/8/layout/process1"/>
    <dgm:cxn modelId="{E992BB52-2710-4A6E-87B7-33B798A566C6}" srcId="{F0B00855-E903-4958-A5F4-4634C140C783}" destId="{5B39A82B-08FE-4E62-8DE6-FE3DA0851F7E}" srcOrd="2" destOrd="0" parTransId="{B27D9E7F-5EFD-465D-B6E6-2F509502C556}" sibTransId="{DF9A4881-FEBF-468A-BA4B-8C26FEC555C6}"/>
    <dgm:cxn modelId="{D0CF9073-BA47-4A70-93FB-E6457224A892}" srcId="{5B39A82B-08FE-4E62-8DE6-FE3DA0851F7E}" destId="{265CFD69-C9AB-4CB9-BD25-341913C6F9BF}" srcOrd="1" destOrd="0" parTransId="{53A38D55-DE4E-4955-AF7F-FA5472B7E118}" sibTransId="{5E7CB937-374F-4183-A54E-C9002DECBEC1}"/>
    <dgm:cxn modelId="{C69BF17C-94AA-44B8-A1E5-86396399852C}" type="presOf" srcId="{12FD8748-F02B-453B-9C71-4D79EC89A5D0}" destId="{31E7A762-3572-4BD4-914C-FCADBD97A345}" srcOrd="0" destOrd="1" presId="urn:microsoft.com/office/officeart/2005/8/layout/process1"/>
    <dgm:cxn modelId="{C75A6083-2B21-4650-9739-CC602E6639F4}" srcId="{5B39A82B-08FE-4E62-8DE6-FE3DA0851F7E}" destId="{12FD8748-F02B-453B-9C71-4D79EC89A5D0}" srcOrd="0" destOrd="0" parTransId="{F8B6B3A5-ECE1-4242-AE1E-4E25A58B8459}" sibTransId="{3F7C6D88-7F37-41F7-BD29-A70845678976}"/>
    <dgm:cxn modelId="{6E575F8C-FF52-4F72-8128-2C324F85EFC6}" srcId="{09087376-DBAC-4916-B402-C4D3F5518401}" destId="{7F8A2916-0217-43DA-8D41-4AF4225F7CF5}" srcOrd="1" destOrd="0" parTransId="{FEFB67C0-7FE1-4A70-A841-7B0825561428}" sibTransId="{758C3F50-3EEA-4ABA-B2FF-3C4001923CE8}"/>
    <dgm:cxn modelId="{1922F096-81B8-4BCF-A9CD-9B686471D507}" srcId="{2DEE6EB9-96ED-4A45-AE57-E533FB2D7CFD}" destId="{C5C7D2C5-5322-423D-B946-9BF7C9ADE7F2}" srcOrd="0" destOrd="0" parTransId="{A04D6B29-79A3-4974-AF52-735C8356F671}" sibTransId="{3DDFA54F-3623-4DDC-9851-7924E9AA2FA7}"/>
    <dgm:cxn modelId="{798487A6-7DAE-4ECE-AC28-900479EA35BD}" type="presOf" srcId="{2DEE6EB9-96ED-4A45-AE57-E533FB2D7CFD}" destId="{23784838-EF02-4A74-94BF-4E38A62C343B}" srcOrd="0" destOrd="0" presId="urn:microsoft.com/office/officeart/2005/8/layout/process1"/>
    <dgm:cxn modelId="{EE8B1DC3-B257-4458-8311-86812A0AB272}" type="presOf" srcId="{09087376-DBAC-4916-B402-C4D3F5518401}" destId="{BE94905D-BD10-4C25-A7BD-4987F3535AB3}" srcOrd="0" destOrd="0" presId="urn:microsoft.com/office/officeart/2005/8/layout/process1"/>
    <dgm:cxn modelId="{5C0D76CD-A2C4-43CB-8CB8-F6A0FE5C1522}" type="presOf" srcId="{7F8A2916-0217-43DA-8D41-4AF4225F7CF5}" destId="{BE94905D-BD10-4C25-A7BD-4987F3535AB3}" srcOrd="0" destOrd="2" presId="urn:microsoft.com/office/officeart/2005/8/layout/process1"/>
    <dgm:cxn modelId="{4A9BD6CE-554A-4442-B96B-3BB021F2F55B}" type="presOf" srcId="{265CFD69-C9AB-4CB9-BD25-341913C6F9BF}" destId="{31E7A762-3572-4BD4-914C-FCADBD97A345}" srcOrd="0" destOrd="2" presId="urn:microsoft.com/office/officeart/2005/8/layout/process1"/>
    <dgm:cxn modelId="{1EE23FDF-A162-44B5-80C3-A295B44BBFCE}" srcId="{F0B00855-E903-4958-A5F4-4634C140C783}" destId="{09087376-DBAC-4916-B402-C4D3F5518401}" srcOrd="0" destOrd="0" parTransId="{E68D15E2-21C7-447E-89B5-0D76910FF1FD}" sibTransId="{9050E60D-E319-47AB-A10B-BD499B0C4F90}"/>
    <dgm:cxn modelId="{607FA0E2-9B5A-4FC3-947F-2FEE4DD41F2A}" type="presOf" srcId="{5B39A82B-08FE-4E62-8DE6-FE3DA0851F7E}" destId="{31E7A762-3572-4BD4-914C-FCADBD97A345}" srcOrd="0" destOrd="0" presId="urn:microsoft.com/office/officeart/2005/8/layout/process1"/>
    <dgm:cxn modelId="{45849DE3-5BE8-455A-A28F-C795FEC4D853}" type="presOf" srcId="{9050E60D-E319-47AB-A10B-BD499B0C4F90}" destId="{76453CE4-DF89-443B-AFAA-7E70F3622374}" srcOrd="1" destOrd="0" presId="urn:microsoft.com/office/officeart/2005/8/layout/process1"/>
    <dgm:cxn modelId="{4962F0E5-4AA1-4168-B95E-8257088AA6C9}" srcId="{09087376-DBAC-4916-B402-C4D3F5518401}" destId="{CAC03857-02A3-4BA7-96C1-19AC8E4F77DA}" srcOrd="0" destOrd="0" parTransId="{3314AFCC-ECDA-4B5B-A9BB-32F666E8CF4D}" sibTransId="{0745D32A-87FA-47E2-BD93-6A49DE6581C8}"/>
    <dgm:cxn modelId="{20068DF7-6855-4980-AC4D-CB5FAEF86ADE}" type="presParOf" srcId="{A557D8FA-1886-41AD-8B36-DD0DB3EE386C}" destId="{BE94905D-BD10-4C25-A7BD-4987F3535AB3}" srcOrd="0" destOrd="0" presId="urn:microsoft.com/office/officeart/2005/8/layout/process1"/>
    <dgm:cxn modelId="{814FD724-3422-43AC-8FFE-605AB80F04E1}" type="presParOf" srcId="{A557D8FA-1886-41AD-8B36-DD0DB3EE386C}" destId="{35DA2901-D508-41E8-A683-47B15ECBEDAA}" srcOrd="1" destOrd="0" presId="urn:microsoft.com/office/officeart/2005/8/layout/process1"/>
    <dgm:cxn modelId="{32C681A6-B1DD-45F6-8E75-0E865BFE0FF8}" type="presParOf" srcId="{35DA2901-D508-41E8-A683-47B15ECBEDAA}" destId="{76453CE4-DF89-443B-AFAA-7E70F3622374}" srcOrd="0" destOrd="0" presId="urn:microsoft.com/office/officeart/2005/8/layout/process1"/>
    <dgm:cxn modelId="{3F1B9A05-2B63-445A-9EA8-97FD0ABFF25A}" type="presParOf" srcId="{A557D8FA-1886-41AD-8B36-DD0DB3EE386C}" destId="{23784838-EF02-4A74-94BF-4E38A62C343B}" srcOrd="2" destOrd="0" presId="urn:microsoft.com/office/officeart/2005/8/layout/process1"/>
    <dgm:cxn modelId="{999D3872-9823-4320-8DE6-6DA8D8A0F04F}" type="presParOf" srcId="{A557D8FA-1886-41AD-8B36-DD0DB3EE386C}" destId="{E6EF4649-F5AC-4D8F-B15A-1167B9CB9049}" srcOrd="3" destOrd="0" presId="urn:microsoft.com/office/officeart/2005/8/layout/process1"/>
    <dgm:cxn modelId="{65F60F6B-1AAB-417C-9D2C-3D7EDAD6336A}" type="presParOf" srcId="{E6EF4649-F5AC-4D8F-B15A-1167B9CB9049}" destId="{E79F75C5-83BF-44B6-A78B-7905823E0518}" srcOrd="0" destOrd="0" presId="urn:microsoft.com/office/officeart/2005/8/layout/process1"/>
    <dgm:cxn modelId="{07968BCA-DCD0-4F56-97F9-6B2EE7737299}" type="presParOf" srcId="{A557D8FA-1886-41AD-8B36-DD0DB3EE386C}" destId="{31E7A762-3572-4BD4-914C-FCADBD97A345}" srcOrd="4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B00855-E903-4958-A5F4-4634C140C783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9087376-DBAC-4916-B402-C4D3F5518401}">
      <dgm:prSet phldrT="[Text]" custT="1"/>
      <dgm:spPr/>
      <dgm:t>
        <a:bodyPr/>
        <a:lstStyle/>
        <a:p>
          <a:r>
            <a:rPr lang="en-GB" sz="2400" b="1" dirty="0"/>
            <a:t>Input</a:t>
          </a:r>
          <a:endParaRPr lang="en-US" sz="3600" b="1" dirty="0"/>
        </a:p>
      </dgm:t>
    </dgm:pt>
    <dgm:pt modelId="{E68D15E2-21C7-447E-89B5-0D76910FF1FD}" type="parTrans" cxnId="{1EE23FDF-A162-44B5-80C3-A295B44BBFCE}">
      <dgm:prSet/>
      <dgm:spPr/>
      <dgm:t>
        <a:bodyPr/>
        <a:lstStyle/>
        <a:p>
          <a:endParaRPr lang="en-US"/>
        </a:p>
      </dgm:t>
    </dgm:pt>
    <dgm:pt modelId="{9050E60D-E319-47AB-A10B-BD499B0C4F90}" type="sibTrans" cxnId="{1EE23FDF-A162-44B5-80C3-A295B44BBFCE}">
      <dgm:prSet/>
      <dgm:spPr/>
      <dgm:t>
        <a:bodyPr/>
        <a:lstStyle/>
        <a:p>
          <a:endParaRPr lang="en-US"/>
        </a:p>
      </dgm:t>
    </dgm:pt>
    <dgm:pt modelId="{CAC03857-02A3-4BA7-96C1-19AC8E4F77DA}">
      <dgm:prSet phldrT="[Text]" custT="1"/>
      <dgm:spPr/>
      <dgm:t>
        <a:bodyPr/>
        <a:lstStyle/>
        <a:p>
          <a:r>
            <a:rPr lang="en-GB" sz="1600" dirty="0"/>
            <a:t>Necessary parameter</a:t>
          </a:r>
          <a:endParaRPr lang="en-US" sz="2300" dirty="0"/>
        </a:p>
      </dgm:t>
    </dgm:pt>
    <dgm:pt modelId="{3314AFCC-ECDA-4B5B-A9BB-32F666E8CF4D}" type="parTrans" cxnId="{4962F0E5-4AA1-4168-B95E-8257088AA6C9}">
      <dgm:prSet/>
      <dgm:spPr/>
      <dgm:t>
        <a:bodyPr/>
        <a:lstStyle/>
        <a:p>
          <a:endParaRPr lang="en-US"/>
        </a:p>
      </dgm:t>
    </dgm:pt>
    <dgm:pt modelId="{0745D32A-87FA-47E2-BD93-6A49DE6581C8}" type="sibTrans" cxnId="{4962F0E5-4AA1-4168-B95E-8257088AA6C9}">
      <dgm:prSet/>
      <dgm:spPr/>
      <dgm:t>
        <a:bodyPr/>
        <a:lstStyle/>
        <a:p>
          <a:endParaRPr lang="en-US"/>
        </a:p>
      </dgm:t>
    </dgm:pt>
    <dgm:pt modelId="{2DEE6EB9-96ED-4A45-AE57-E533FB2D7CFD}">
      <dgm:prSet phldrT="[Text]" custT="1"/>
      <dgm:spPr/>
      <dgm:t>
        <a:bodyPr/>
        <a:lstStyle/>
        <a:p>
          <a:r>
            <a:rPr lang="en-GB" sz="2400" b="1" dirty="0"/>
            <a:t>Network Activity</a:t>
          </a:r>
          <a:endParaRPr lang="en-US" sz="2400" b="1" dirty="0"/>
        </a:p>
      </dgm:t>
    </dgm:pt>
    <dgm:pt modelId="{9D637544-B150-4A14-8D08-371F3B9BEFB8}" type="parTrans" cxnId="{928E1917-22EC-490B-8E4C-C38A65AD648A}">
      <dgm:prSet/>
      <dgm:spPr/>
      <dgm:t>
        <a:bodyPr/>
        <a:lstStyle/>
        <a:p>
          <a:endParaRPr lang="en-US"/>
        </a:p>
      </dgm:t>
    </dgm:pt>
    <dgm:pt modelId="{38908C13-EAE9-4871-B49C-0E47C0E88A61}" type="sibTrans" cxnId="{928E1917-22EC-490B-8E4C-C38A65AD648A}">
      <dgm:prSet/>
      <dgm:spPr/>
      <dgm:t>
        <a:bodyPr/>
        <a:lstStyle/>
        <a:p>
          <a:endParaRPr lang="en-US"/>
        </a:p>
      </dgm:t>
    </dgm:pt>
    <dgm:pt modelId="{C5C7D2C5-5322-423D-B946-9BF7C9ADE7F2}">
      <dgm:prSet phldrT="[Text]" custT="1"/>
      <dgm:spPr/>
      <dgm:t>
        <a:bodyPr/>
        <a:lstStyle/>
        <a:p>
          <a:r>
            <a:rPr lang="en-US" sz="1600" dirty="0"/>
            <a:t>Calculated with </a:t>
          </a:r>
          <a:r>
            <a:rPr lang="en-US" sz="1600" b="1" dirty="0">
              <a:solidFill>
                <a:schemeClr val="accent6"/>
              </a:solidFill>
            </a:rPr>
            <a:t>model equations</a:t>
          </a:r>
        </a:p>
      </dgm:t>
    </dgm:pt>
    <dgm:pt modelId="{A04D6B29-79A3-4974-AF52-735C8356F671}" type="parTrans" cxnId="{1922F096-81B8-4BCF-A9CD-9B686471D507}">
      <dgm:prSet/>
      <dgm:spPr/>
      <dgm:t>
        <a:bodyPr/>
        <a:lstStyle/>
        <a:p>
          <a:endParaRPr lang="en-US"/>
        </a:p>
      </dgm:t>
    </dgm:pt>
    <dgm:pt modelId="{3DDFA54F-3623-4DDC-9851-7924E9AA2FA7}" type="sibTrans" cxnId="{1922F096-81B8-4BCF-A9CD-9B686471D507}">
      <dgm:prSet/>
      <dgm:spPr/>
      <dgm:t>
        <a:bodyPr/>
        <a:lstStyle/>
        <a:p>
          <a:endParaRPr lang="en-US"/>
        </a:p>
      </dgm:t>
    </dgm:pt>
    <dgm:pt modelId="{5B39A82B-08FE-4E62-8DE6-FE3DA0851F7E}">
      <dgm:prSet phldrT="[Text]" custT="1"/>
      <dgm:spPr/>
      <dgm:t>
        <a:bodyPr/>
        <a:lstStyle/>
        <a:p>
          <a:r>
            <a:rPr lang="en-GB" sz="2400" b="1" dirty="0"/>
            <a:t>Output</a:t>
          </a:r>
          <a:endParaRPr lang="en-US" sz="2400" b="1" dirty="0"/>
        </a:p>
      </dgm:t>
    </dgm:pt>
    <dgm:pt modelId="{B27D9E7F-5EFD-465D-B6E6-2F509502C556}" type="parTrans" cxnId="{E992BB52-2710-4A6E-87B7-33B798A566C6}">
      <dgm:prSet/>
      <dgm:spPr/>
      <dgm:t>
        <a:bodyPr/>
        <a:lstStyle/>
        <a:p>
          <a:endParaRPr lang="en-US"/>
        </a:p>
      </dgm:t>
    </dgm:pt>
    <dgm:pt modelId="{DF9A4881-FEBF-468A-BA4B-8C26FEC555C6}" type="sibTrans" cxnId="{E992BB52-2710-4A6E-87B7-33B798A566C6}">
      <dgm:prSet/>
      <dgm:spPr/>
      <dgm:t>
        <a:bodyPr/>
        <a:lstStyle/>
        <a:p>
          <a:endParaRPr lang="en-US"/>
        </a:p>
      </dgm:t>
    </dgm:pt>
    <dgm:pt modelId="{12FD8748-F02B-453B-9C71-4D79EC89A5D0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 </a:t>
          </a:r>
          <a:r>
            <a:rPr lang="en-US" sz="1600" b="1" dirty="0">
              <a:solidFill>
                <a:schemeClr val="accent1"/>
              </a:solidFill>
            </a:rPr>
            <a:t>LFP recordings</a:t>
          </a:r>
        </a:p>
      </dgm:t>
    </dgm:pt>
    <dgm:pt modelId="{F8B6B3A5-ECE1-4242-AE1E-4E25A58B8459}" type="parTrans" cxnId="{C75A6083-2B21-4650-9739-CC602E6639F4}">
      <dgm:prSet/>
      <dgm:spPr/>
      <dgm:t>
        <a:bodyPr/>
        <a:lstStyle/>
        <a:p>
          <a:endParaRPr lang="en-US"/>
        </a:p>
      </dgm:t>
    </dgm:pt>
    <dgm:pt modelId="{3F7C6D88-7F37-41F7-BD29-A70845678976}" type="sibTrans" cxnId="{C75A6083-2B21-4650-9739-CC602E6639F4}">
      <dgm:prSet/>
      <dgm:spPr/>
      <dgm:t>
        <a:bodyPr/>
        <a:lstStyle/>
        <a:p>
          <a:endParaRPr lang="en-US"/>
        </a:p>
      </dgm:t>
    </dgm:pt>
    <dgm:pt modelId="{265CFD69-C9AB-4CB9-BD25-341913C6F9BF}">
      <dgm:prSet phldrT="[Text]" custT="1"/>
      <dgm:spPr/>
      <dgm:t>
        <a:bodyPr/>
        <a:lstStyle/>
        <a:p>
          <a:r>
            <a:rPr lang="en-US" sz="1600" dirty="0"/>
            <a:t> Neuron population activity</a:t>
          </a:r>
        </a:p>
      </dgm:t>
    </dgm:pt>
    <dgm:pt modelId="{53A38D55-DE4E-4955-AF7F-FA5472B7E118}" type="parTrans" cxnId="{D0CF9073-BA47-4A70-93FB-E6457224A892}">
      <dgm:prSet/>
      <dgm:spPr/>
      <dgm:t>
        <a:bodyPr/>
        <a:lstStyle/>
        <a:p>
          <a:endParaRPr lang="en-US"/>
        </a:p>
      </dgm:t>
    </dgm:pt>
    <dgm:pt modelId="{5E7CB937-374F-4183-A54E-C9002DECBEC1}" type="sibTrans" cxnId="{D0CF9073-BA47-4A70-93FB-E6457224A892}">
      <dgm:prSet/>
      <dgm:spPr/>
      <dgm:t>
        <a:bodyPr/>
        <a:lstStyle/>
        <a:p>
          <a:endParaRPr lang="en-US"/>
        </a:p>
      </dgm:t>
    </dgm:pt>
    <dgm:pt modelId="{7F8A2916-0217-43DA-8D41-4AF4225F7CF5}">
      <dgm:prSet phldrT="[Text]" custT="1"/>
      <dgm:spPr/>
      <dgm:t>
        <a:bodyPr/>
        <a:lstStyle/>
        <a:p>
          <a:r>
            <a:rPr lang="en-GB" sz="1600" dirty="0"/>
            <a:t>Represents </a:t>
          </a:r>
          <a:r>
            <a:rPr lang="en-GB" sz="1600" b="1" dirty="0">
              <a:solidFill>
                <a:schemeClr val="accent1"/>
              </a:solidFill>
            </a:rPr>
            <a:t>external brain activity</a:t>
          </a:r>
          <a:endParaRPr lang="en-US" sz="2300" b="1" dirty="0">
            <a:solidFill>
              <a:schemeClr val="accent1"/>
            </a:solidFill>
          </a:endParaRPr>
        </a:p>
      </dgm:t>
    </dgm:pt>
    <dgm:pt modelId="{758C3F50-3EEA-4ABA-B2FF-3C4001923CE8}" type="sibTrans" cxnId="{6E575F8C-FF52-4F72-8128-2C324F85EFC6}">
      <dgm:prSet/>
      <dgm:spPr/>
      <dgm:t>
        <a:bodyPr/>
        <a:lstStyle/>
        <a:p>
          <a:endParaRPr lang="en-US"/>
        </a:p>
      </dgm:t>
    </dgm:pt>
    <dgm:pt modelId="{FEFB67C0-7FE1-4A70-A841-7B0825561428}" type="parTrans" cxnId="{6E575F8C-FF52-4F72-8128-2C324F85EFC6}">
      <dgm:prSet/>
      <dgm:spPr/>
      <dgm:t>
        <a:bodyPr/>
        <a:lstStyle/>
        <a:p>
          <a:endParaRPr lang="en-US"/>
        </a:p>
      </dgm:t>
    </dgm:pt>
    <dgm:pt modelId="{A557D8FA-1886-41AD-8B36-DD0DB3EE386C}" type="pres">
      <dgm:prSet presAssocID="{F0B00855-E903-4958-A5F4-4634C140C783}" presName="Name0" presStyleCnt="0">
        <dgm:presLayoutVars>
          <dgm:dir/>
          <dgm:resizeHandles val="exact"/>
        </dgm:presLayoutVars>
      </dgm:prSet>
      <dgm:spPr/>
    </dgm:pt>
    <dgm:pt modelId="{BE94905D-BD10-4C25-A7BD-4987F3535AB3}" type="pres">
      <dgm:prSet presAssocID="{09087376-DBAC-4916-B402-C4D3F5518401}" presName="node" presStyleLbl="node1" presStyleIdx="0" presStyleCnt="3">
        <dgm:presLayoutVars>
          <dgm:bulletEnabled val="1"/>
        </dgm:presLayoutVars>
      </dgm:prSet>
      <dgm:spPr/>
    </dgm:pt>
    <dgm:pt modelId="{35DA2901-D508-41E8-A683-47B15ECBEDAA}" type="pres">
      <dgm:prSet presAssocID="{9050E60D-E319-47AB-A10B-BD499B0C4F90}" presName="sibTrans" presStyleLbl="sibTrans2D1" presStyleIdx="0" presStyleCnt="2"/>
      <dgm:spPr/>
    </dgm:pt>
    <dgm:pt modelId="{76453CE4-DF89-443B-AFAA-7E70F3622374}" type="pres">
      <dgm:prSet presAssocID="{9050E60D-E319-47AB-A10B-BD499B0C4F90}" presName="connectorText" presStyleLbl="sibTrans2D1" presStyleIdx="0" presStyleCnt="2"/>
      <dgm:spPr/>
    </dgm:pt>
    <dgm:pt modelId="{23784838-EF02-4A74-94BF-4E38A62C343B}" type="pres">
      <dgm:prSet presAssocID="{2DEE6EB9-96ED-4A45-AE57-E533FB2D7CFD}" presName="node" presStyleLbl="node1" presStyleIdx="1" presStyleCnt="3">
        <dgm:presLayoutVars>
          <dgm:bulletEnabled val="1"/>
        </dgm:presLayoutVars>
      </dgm:prSet>
      <dgm:spPr/>
    </dgm:pt>
    <dgm:pt modelId="{E6EF4649-F5AC-4D8F-B15A-1167B9CB9049}" type="pres">
      <dgm:prSet presAssocID="{38908C13-EAE9-4871-B49C-0E47C0E88A61}" presName="sibTrans" presStyleLbl="sibTrans2D1" presStyleIdx="1" presStyleCnt="2"/>
      <dgm:spPr/>
    </dgm:pt>
    <dgm:pt modelId="{E79F75C5-83BF-44B6-A78B-7905823E0518}" type="pres">
      <dgm:prSet presAssocID="{38908C13-EAE9-4871-B49C-0E47C0E88A61}" presName="connectorText" presStyleLbl="sibTrans2D1" presStyleIdx="1" presStyleCnt="2"/>
      <dgm:spPr/>
    </dgm:pt>
    <dgm:pt modelId="{31E7A762-3572-4BD4-914C-FCADBD97A345}" type="pres">
      <dgm:prSet presAssocID="{5B39A82B-08FE-4E62-8DE6-FE3DA0851F7E}" presName="node" presStyleLbl="node1" presStyleIdx="2" presStyleCnt="3">
        <dgm:presLayoutVars>
          <dgm:bulletEnabled val="1"/>
        </dgm:presLayoutVars>
      </dgm:prSet>
      <dgm:spPr/>
    </dgm:pt>
  </dgm:ptLst>
  <dgm:cxnLst>
    <dgm:cxn modelId="{B4DA2413-110D-4AF1-ADCC-1FB12E203270}" type="presOf" srcId="{38908C13-EAE9-4871-B49C-0E47C0E88A61}" destId="{E6EF4649-F5AC-4D8F-B15A-1167B9CB9049}" srcOrd="0" destOrd="0" presId="urn:microsoft.com/office/officeart/2005/8/layout/process1"/>
    <dgm:cxn modelId="{928E1917-22EC-490B-8E4C-C38A65AD648A}" srcId="{F0B00855-E903-4958-A5F4-4634C140C783}" destId="{2DEE6EB9-96ED-4A45-AE57-E533FB2D7CFD}" srcOrd="1" destOrd="0" parTransId="{9D637544-B150-4A14-8D08-371F3B9BEFB8}" sibTransId="{38908C13-EAE9-4871-B49C-0E47C0E88A61}"/>
    <dgm:cxn modelId="{5BC2F822-A58F-4EC1-8B47-D5D17A3785A0}" type="presOf" srcId="{C5C7D2C5-5322-423D-B946-9BF7C9ADE7F2}" destId="{23784838-EF02-4A74-94BF-4E38A62C343B}" srcOrd="0" destOrd="1" presId="urn:microsoft.com/office/officeart/2005/8/layout/process1"/>
    <dgm:cxn modelId="{81830024-97DE-48B8-B87F-1A883EDD78A6}" type="presOf" srcId="{F0B00855-E903-4958-A5F4-4634C140C783}" destId="{A557D8FA-1886-41AD-8B36-DD0DB3EE386C}" srcOrd="0" destOrd="0" presId="urn:microsoft.com/office/officeart/2005/8/layout/process1"/>
    <dgm:cxn modelId="{16329E35-EFEB-4FFC-9C5C-A463E426324A}" type="presOf" srcId="{CAC03857-02A3-4BA7-96C1-19AC8E4F77DA}" destId="{BE94905D-BD10-4C25-A7BD-4987F3535AB3}" srcOrd="0" destOrd="1" presId="urn:microsoft.com/office/officeart/2005/8/layout/process1"/>
    <dgm:cxn modelId="{B86D285B-32F1-4198-8BD8-6385425D64F8}" type="presOf" srcId="{38908C13-EAE9-4871-B49C-0E47C0E88A61}" destId="{E79F75C5-83BF-44B6-A78B-7905823E0518}" srcOrd="1" destOrd="0" presId="urn:microsoft.com/office/officeart/2005/8/layout/process1"/>
    <dgm:cxn modelId="{AF26234F-4DE1-4593-8203-5E0011B67508}" type="presOf" srcId="{9050E60D-E319-47AB-A10B-BD499B0C4F90}" destId="{35DA2901-D508-41E8-A683-47B15ECBEDAA}" srcOrd="0" destOrd="0" presId="urn:microsoft.com/office/officeart/2005/8/layout/process1"/>
    <dgm:cxn modelId="{E992BB52-2710-4A6E-87B7-33B798A566C6}" srcId="{F0B00855-E903-4958-A5F4-4634C140C783}" destId="{5B39A82B-08FE-4E62-8DE6-FE3DA0851F7E}" srcOrd="2" destOrd="0" parTransId="{B27D9E7F-5EFD-465D-B6E6-2F509502C556}" sibTransId="{DF9A4881-FEBF-468A-BA4B-8C26FEC555C6}"/>
    <dgm:cxn modelId="{D0CF9073-BA47-4A70-93FB-E6457224A892}" srcId="{5B39A82B-08FE-4E62-8DE6-FE3DA0851F7E}" destId="{265CFD69-C9AB-4CB9-BD25-341913C6F9BF}" srcOrd="1" destOrd="0" parTransId="{53A38D55-DE4E-4955-AF7F-FA5472B7E118}" sibTransId="{5E7CB937-374F-4183-A54E-C9002DECBEC1}"/>
    <dgm:cxn modelId="{C69BF17C-94AA-44B8-A1E5-86396399852C}" type="presOf" srcId="{12FD8748-F02B-453B-9C71-4D79EC89A5D0}" destId="{31E7A762-3572-4BD4-914C-FCADBD97A345}" srcOrd="0" destOrd="1" presId="urn:microsoft.com/office/officeart/2005/8/layout/process1"/>
    <dgm:cxn modelId="{C75A6083-2B21-4650-9739-CC602E6639F4}" srcId="{5B39A82B-08FE-4E62-8DE6-FE3DA0851F7E}" destId="{12FD8748-F02B-453B-9C71-4D79EC89A5D0}" srcOrd="0" destOrd="0" parTransId="{F8B6B3A5-ECE1-4242-AE1E-4E25A58B8459}" sibTransId="{3F7C6D88-7F37-41F7-BD29-A70845678976}"/>
    <dgm:cxn modelId="{6E575F8C-FF52-4F72-8128-2C324F85EFC6}" srcId="{09087376-DBAC-4916-B402-C4D3F5518401}" destId="{7F8A2916-0217-43DA-8D41-4AF4225F7CF5}" srcOrd="1" destOrd="0" parTransId="{FEFB67C0-7FE1-4A70-A841-7B0825561428}" sibTransId="{758C3F50-3EEA-4ABA-B2FF-3C4001923CE8}"/>
    <dgm:cxn modelId="{1922F096-81B8-4BCF-A9CD-9B686471D507}" srcId="{2DEE6EB9-96ED-4A45-AE57-E533FB2D7CFD}" destId="{C5C7D2C5-5322-423D-B946-9BF7C9ADE7F2}" srcOrd="0" destOrd="0" parTransId="{A04D6B29-79A3-4974-AF52-735C8356F671}" sibTransId="{3DDFA54F-3623-4DDC-9851-7924E9AA2FA7}"/>
    <dgm:cxn modelId="{798487A6-7DAE-4ECE-AC28-900479EA35BD}" type="presOf" srcId="{2DEE6EB9-96ED-4A45-AE57-E533FB2D7CFD}" destId="{23784838-EF02-4A74-94BF-4E38A62C343B}" srcOrd="0" destOrd="0" presId="urn:microsoft.com/office/officeart/2005/8/layout/process1"/>
    <dgm:cxn modelId="{EE8B1DC3-B257-4458-8311-86812A0AB272}" type="presOf" srcId="{09087376-DBAC-4916-B402-C4D3F5518401}" destId="{BE94905D-BD10-4C25-A7BD-4987F3535AB3}" srcOrd="0" destOrd="0" presId="urn:microsoft.com/office/officeart/2005/8/layout/process1"/>
    <dgm:cxn modelId="{5C0D76CD-A2C4-43CB-8CB8-F6A0FE5C1522}" type="presOf" srcId="{7F8A2916-0217-43DA-8D41-4AF4225F7CF5}" destId="{BE94905D-BD10-4C25-A7BD-4987F3535AB3}" srcOrd="0" destOrd="2" presId="urn:microsoft.com/office/officeart/2005/8/layout/process1"/>
    <dgm:cxn modelId="{4A9BD6CE-554A-4442-B96B-3BB021F2F55B}" type="presOf" srcId="{265CFD69-C9AB-4CB9-BD25-341913C6F9BF}" destId="{31E7A762-3572-4BD4-914C-FCADBD97A345}" srcOrd="0" destOrd="2" presId="urn:microsoft.com/office/officeart/2005/8/layout/process1"/>
    <dgm:cxn modelId="{1EE23FDF-A162-44B5-80C3-A295B44BBFCE}" srcId="{F0B00855-E903-4958-A5F4-4634C140C783}" destId="{09087376-DBAC-4916-B402-C4D3F5518401}" srcOrd="0" destOrd="0" parTransId="{E68D15E2-21C7-447E-89B5-0D76910FF1FD}" sibTransId="{9050E60D-E319-47AB-A10B-BD499B0C4F90}"/>
    <dgm:cxn modelId="{607FA0E2-9B5A-4FC3-947F-2FEE4DD41F2A}" type="presOf" srcId="{5B39A82B-08FE-4E62-8DE6-FE3DA0851F7E}" destId="{31E7A762-3572-4BD4-914C-FCADBD97A345}" srcOrd="0" destOrd="0" presId="urn:microsoft.com/office/officeart/2005/8/layout/process1"/>
    <dgm:cxn modelId="{45849DE3-5BE8-455A-A28F-C795FEC4D853}" type="presOf" srcId="{9050E60D-E319-47AB-A10B-BD499B0C4F90}" destId="{76453CE4-DF89-443B-AFAA-7E70F3622374}" srcOrd="1" destOrd="0" presId="urn:microsoft.com/office/officeart/2005/8/layout/process1"/>
    <dgm:cxn modelId="{4962F0E5-4AA1-4168-B95E-8257088AA6C9}" srcId="{09087376-DBAC-4916-B402-C4D3F5518401}" destId="{CAC03857-02A3-4BA7-96C1-19AC8E4F77DA}" srcOrd="0" destOrd="0" parTransId="{3314AFCC-ECDA-4B5B-A9BB-32F666E8CF4D}" sibTransId="{0745D32A-87FA-47E2-BD93-6A49DE6581C8}"/>
    <dgm:cxn modelId="{20068DF7-6855-4980-AC4D-CB5FAEF86ADE}" type="presParOf" srcId="{A557D8FA-1886-41AD-8B36-DD0DB3EE386C}" destId="{BE94905D-BD10-4C25-A7BD-4987F3535AB3}" srcOrd="0" destOrd="0" presId="urn:microsoft.com/office/officeart/2005/8/layout/process1"/>
    <dgm:cxn modelId="{814FD724-3422-43AC-8FFE-605AB80F04E1}" type="presParOf" srcId="{A557D8FA-1886-41AD-8B36-DD0DB3EE386C}" destId="{35DA2901-D508-41E8-A683-47B15ECBEDAA}" srcOrd="1" destOrd="0" presId="urn:microsoft.com/office/officeart/2005/8/layout/process1"/>
    <dgm:cxn modelId="{32C681A6-B1DD-45F6-8E75-0E865BFE0FF8}" type="presParOf" srcId="{35DA2901-D508-41E8-A683-47B15ECBEDAA}" destId="{76453CE4-DF89-443B-AFAA-7E70F3622374}" srcOrd="0" destOrd="0" presId="urn:microsoft.com/office/officeart/2005/8/layout/process1"/>
    <dgm:cxn modelId="{3F1B9A05-2B63-445A-9EA8-97FD0ABFF25A}" type="presParOf" srcId="{A557D8FA-1886-41AD-8B36-DD0DB3EE386C}" destId="{23784838-EF02-4A74-94BF-4E38A62C343B}" srcOrd="2" destOrd="0" presId="urn:microsoft.com/office/officeart/2005/8/layout/process1"/>
    <dgm:cxn modelId="{999D3872-9823-4320-8DE6-6DA8D8A0F04F}" type="presParOf" srcId="{A557D8FA-1886-41AD-8B36-DD0DB3EE386C}" destId="{E6EF4649-F5AC-4D8F-B15A-1167B9CB9049}" srcOrd="3" destOrd="0" presId="urn:microsoft.com/office/officeart/2005/8/layout/process1"/>
    <dgm:cxn modelId="{65F60F6B-1AAB-417C-9D2C-3D7EDAD6336A}" type="presParOf" srcId="{E6EF4649-F5AC-4D8F-B15A-1167B9CB9049}" destId="{E79F75C5-83BF-44B6-A78B-7905823E0518}" srcOrd="0" destOrd="0" presId="urn:microsoft.com/office/officeart/2005/8/layout/process1"/>
    <dgm:cxn modelId="{07968BCA-DCD0-4F56-97F9-6B2EE7737299}" type="presParOf" srcId="{A557D8FA-1886-41AD-8B36-DD0DB3EE386C}" destId="{31E7A762-3572-4BD4-914C-FCADBD97A345}" srcOrd="4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4905D-BD10-4C25-A7BD-4987F3535AB3}">
      <dsp:nvSpPr>
        <dsp:cNvPr id="0" name=""/>
        <dsp:cNvSpPr/>
      </dsp:nvSpPr>
      <dsp:spPr>
        <a:xfrm>
          <a:off x="13429" y="0"/>
          <a:ext cx="2579570" cy="1413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Input</a:t>
          </a:r>
          <a:endParaRPr lang="en-US" sz="3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Necessary parameter</a:t>
          </a:r>
          <a:endParaRPr lang="en-US" sz="23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Represents external brain activity</a:t>
          </a:r>
          <a:endParaRPr lang="en-US" sz="2300" kern="1200" dirty="0"/>
        </a:p>
      </dsp:txBody>
      <dsp:txXfrm>
        <a:off x="54817" y="41388"/>
        <a:ext cx="2496794" cy="1330326"/>
      </dsp:txXfrm>
    </dsp:sp>
    <dsp:sp modelId="{35DA2901-D508-41E8-A683-47B15ECBEDAA}">
      <dsp:nvSpPr>
        <dsp:cNvPr id="0" name=""/>
        <dsp:cNvSpPr/>
      </dsp:nvSpPr>
      <dsp:spPr>
        <a:xfrm>
          <a:off x="2850957" y="386684"/>
          <a:ext cx="546868" cy="6397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850957" y="514631"/>
        <a:ext cx="382808" cy="383839"/>
      </dsp:txXfrm>
    </dsp:sp>
    <dsp:sp modelId="{23784838-EF02-4A74-94BF-4E38A62C343B}">
      <dsp:nvSpPr>
        <dsp:cNvPr id="0" name=""/>
        <dsp:cNvSpPr/>
      </dsp:nvSpPr>
      <dsp:spPr>
        <a:xfrm>
          <a:off x="3624828" y="0"/>
          <a:ext cx="2579570" cy="1413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Network Activity</a:t>
          </a:r>
          <a:endParaRPr lang="en-US" sz="24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Calculated with model equations</a:t>
          </a:r>
        </a:p>
      </dsp:txBody>
      <dsp:txXfrm>
        <a:off x="3666216" y="41388"/>
        <a:ext cx="2496794" cy="1330326"/>
      </dsp:txXfrm>
    </dsp:sp>
    <dsp:sp modelId="{E6EF4649-F5AC-4D8F-B15A-1167B9CB9049}">
      <dsp:nvSpPr>
        <dsp:cNvPr id="0" name=""/>
        <dsp:cNvSpPr/>
      </dsp:nvSpPr>
      <dsp:spPr>
        <a:xfrm>
          <a:off x="6462355" y="386684"/>
          <a:ext cx="546868" cy="6397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6462355" y="514631"/>
        <a:ext cx="382808" cy="383839"/>
      </dsp:txXfrm>
    </dsp:sp>
    <dsp:sp modelId="{31E7A762-3572-4BD4-914C-FCADBD97A345}">
      <dsp:nvSpPr>
        <dsp:cNvPr id="0" name=""/>
        <dsp:cNvSpPr/>
      </dsp:nvSpPr>
      <dsp:spPr>
        <a:xfrm>
          <a:off x="7236226" y="0"/>
          <a:ext cx="2579570" cy="14131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Output</a:t>
          </a:r>
          <a:endParaRPr lang="en-US" sz="24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LFP recordings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Neuron population activity</a:t>
          </a:r>
        </a:p>
      </dsp:txBody>
      <dsp:txXfrm>
        <a:off x="7277614" y="41388"/>
        <a:ext cx="2496794" cy="1330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4905D-BD10-4C25-A7BD-4987F3535AB3}">
      <dsp:nvSpPr>
        <dsp:cNvPr id="0" name=""/>
        <dsp:cNvSpPr/>
      </dsp:nvSpPr>
      <dsp:spPr>
        <a:xfrm>
          <a:off x="9962" y="0"/>
          <a:ext cx="2977693" cy="16296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Input</a:t>
          </a:r>
          <a:endParaRPr lang="en-US" sz="3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Necessary parameter</a:t>
          </a:r>
          <a:endParaRPr lang="en-US" sz="23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Represents </a:t>
          </a:r>
          <a:r>
            <a:rPr lang="en-GB" sz="1600" b="1" kern="1200" dirty="0">
              <a:solidFill>
                <a:schemeClr val="accent1"/>
              </a:solidFill>
            </a:rPr>
            <a:t>external brain activity</a:t>
          </a:r>
          <a:endParaRPr lang="en-US" sz="2300" b="1" kern="1200" dirty="0">
            <a:solidFill>
              <a:schemeClr val="accent1"/>
            </a:solidFill>
          </a:endParaRPr>
        </a:p>
      </dsp:txBody>
      <dsp:txXfrm>
        <a:off x="57691" y="47729"/>
        <a:ext cx="2882235" cy="1534145"/>
      </dsp:txXfrm>
    </dsp:sp>
    <dsp:sp modelId="{35DA2901-D508-41E8-A683-47B15ECBEDAA}">
      <dsp:nvSpPr>
        <dsp:cNvPr id="0" name=""/>
        <dsp:cNvSpPr/>
      </dsp:nvSpPr>
      <dsp:spPr>
        <a:xfrm>
          <a:off x="3285424" y="445567"/>
          <a:ext cx="631270" cy="7384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285424" y="593260"/>
        <a:ext cx="441889" cy="443081"/>
      </dsp:txXfrm>
    </dsp:sp>
    <dsp:sp modelId="{23784838-EF02-4A74-94BF-4E38A62C343B}">
      <dsp:nvSpPr>
        <dsp:cNvPr id="0" name=""/>
        <dsp:cNvSpPr/>
      </dsp:nvSpPr>
      <dsp:spPr>
        <a:xfrm>
          <a:off x="4178732" y="0"/>
          <a:ext cx="2977693" cy="16296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Network Activity</a:t>
          </a:r>
          <a:endParaRPr lang="en-US" sz="24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Calculated with </a:t>
          </a:r>
          <a:r>
            <a:rPr lang="en-US" sz="1600" b="1" kern="1200" dirty="0">
              <a:solidFill>
                <a:schemeClr val="accent6"/>
              </a:solidFill>
            </a:rPr>
            <a:t>model equations</a:t>
          </a:r>
        </a:p>
      </dsp:txBody>
      <dsp:txXfrm>
        <a:off x="4226461" y="47729"/>
        <a:ext cx="2882235" cy="1534145"/>
      </dsp:txXfrm>
    </dsp:sp>
    <dsp:sp modelId="{E6EF4649-F5AC-4D8F-B15A-1167B9CB9049}">
      <dsp:nvSpPr>
        <dsp:cNvPr id="0" name=""/>
        <dsp:cNvSpPr/>
      </dsp:nvSpPr>
      <dsp:spPr>
        <a:xfrm>
          <a:off x="7454195" y="445567"/>
          <a:ext cx="631270" cy="7384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454195" y="593260"/>
        <a:ext cx="441889" cy="443081"/>
      </dsp:txXfrm>
    </dsp:sp>
    <dsp:sp modelId="{31E7A762-3572-4BD4-914C-FCADBD97A345}">
      <dsp:nvSpPr>
        <dsp:cNvPr id="0" name=""/>
        <dsp:cNvSpPr/>
      </dsp:nvSpPr>
      <dsp:spPr>
        <a:xfrm>
          <a:off x="8347503" y="0"/>
          <a:ext cx="2977693" cy="16296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Output</a:t>
          </a:r>
          <a:endParaRPr lang="en-US" sz="24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chemeClr val="tx1"/>
              </a:solidFill>
            </a:rPr>
            <a:t> </a:t>
          </a:r>
          <a:r>
            <a:rPr lang="en-US" sz="1600" b="1" kern="1200" dirty="0">
              <a:solidFill>
                <a:schemeClr val="accent1"/>
              </a:solidFill>
            </a:rPr>
            <a:t>LFP recordings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Neuron population activity</a:t>
          </a:r>
        </a:p>
      </dsp:txBody>
      <dsp:txXfrm>
        <a:off x="8395232" y="47729"/>
        <a:ext cx="2882235" cy="1534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249CF-A615-4E6C-83FE-95ED038A949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DDC71-F8CF-4E48-A9DE-8FB48DA35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4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08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1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Based on simulation process diagram</a:t>
            </a:r>
          </a:p>
          <a:p>
            <a:pPr marL="171450" indent="-171450">
              <a:buFontTx/>
              <a:buChar char="-"/>
            </a:pPr>
            <a:r>
              <a:rPr lang="en-GB" dirty="0"/>
              <a:t>External brain activity is represented by actual recordings from there</a:t>
            </a:r>
          </a:p>
          <a:p>
            <a:pPr marL="171450" indent="-171450">
              <a:buFontTx/>
              <a:buChar char="-"/>
            </a:pPr>
            <a:r>
              <a:rPr lang="en-GB" dirty="0"/>
              <a:t>Resulting Network activity calculations were altered to represent the attack impact</a:t>
            </a:r>
          </a:p>
          <a:p>
            <a:pPr marL="171450" indent="-171450">
              <a:buFontTx/>
              <a:buChar char="-"/>
            </a:pPr>
            <a:r>
              <a:rPr lang="en-GB" dirty="0"/>
              <a:t>LFP recordings are analysed on sharp wave ripples to measure memory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85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14-15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Even though, also some evaluations regarding input and output analysis were performed, Focus on Electromagnetic attacks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37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sub plots are structured the same:</a:t>
            </a:r>
          </a:p>
          <a:p>
            <a:pPr marL="171450" indent="-171450">
              <a:buFontTx/>
              <a:buChar char="-"/>
            </a:pPr>
            <a:r>
              <a:rPr lang="en-GB" dirty="0"/>
              <a:t>Outputs of a healthy simulation on the left</a:t>
            </a:r>
          </a:p>
          <a:p>
            <a:pPr marL="171450" indent="-171450">
              <a:buFontTx/>
              <a:buChar char="-"/>
            </a:pPr>
            <a:r>
              <a:rPr lang="en-GB" dirty="0"/>
              <a:t>Followed by outputs, produced with attack related alterations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 increase with intensity to the right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Further, in </a:t>
            </a:r>
            <a:r>
              <a:rPr lang="en-GB" b="1" dirty="0"/>
              <a:t>Blue, </a:t>
            </a:r>
            <a:r>
              <a:rPr lang="en-GB" dirty="0"/>
              <a:t>values of all detected events / sharp waves</a:t>
            </a:r>
          </a:p>
          <a:p>
            <a:pPr marL="171450" lvl="0" indent="-171450">
              <a:buFontTx/>
              <a:buChar char="-"/>
            </a:pPr>
            <a:r>
              <a:rPr lang="en-GB" b="1" dirty="0"/>
              <a:t>green</a:t>
            </a:r>
            <a:r>
              <a:rPr lang="en-GB" dirty="0"/>
              <a:t> those that qualify as sharp wave ripples (related to memory consolidation)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08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89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22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Combination of both previous alterations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53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45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30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3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</a:p>
          <a:p>
            <a:endParaRPr lang="en-US" dirty="0"/>
          </a:p>
          <a:p>
            <a:r>
              <a:rPr lang="en-US" dirty="0"/>
              <a:t>Then</a:t>
            </a:r>
          </a:p>
          <a:p>
            <a:endParaRPr lang="en-US" dirty="0"/>
          </a:p>
          <a:p>
            <a:r>
              <a:rPr lang="en-US" dirty="0"/>
              <a:t>After that</a:t>
            </a:r>
          </a:p>
          <a:p>
            <a:endParaRPr lang="en-US" dirty="0"/>
          </a:p>
          <a:p>
            <a:r>
              <a:rPr lang="en-US" dirty="0"/>
              <a:t>In 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88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CW? Incorporates practices that interfere with the Cognition of the enemy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last goal was to explore the development of a countermeasure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1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First goal was met and builds foundation for rest.</a:t>
            </a:r>
          </a:p>
          <a:p>
            <a:pPr marL="0" indent="0">
              <a:buFontTx/>
              <a:buNone/>
            </a:pPr>
            <a:r>
              <a:rPr lang="en-US" dirty="0"/>
              <a:t>-&gt; Followingly short overview of environment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457200" lvl="1" indent="0">
              <a:buFontTx/>
              <a:buNone/>
            </a:pPr>
            <a:r>
              <a:rPr lang="en-US" dirty="0"/>
              <a:t>Necessary parameter -&gt; to produce relevant activity</a:t>
            </a:r>
          </a:p>
          <a:p>
            <a:pPr marL="457200" lvl="1" indent="0">
              <a:buFontTx/>
              <a:buNone/>
            </a:pPr>
            <a:endParaRPr lang="en-US" dirty="0"/>
          </a:p>
          <a:p>
            <a:pPr marL="457200" lvl="1" indent="0">
              <a:buFontTx/>
              <a:buNone/>
            </a:pPr>
            <a:r>
              <a:rPr lang="en-US" dirty="0"/>
              <a:t>LFP recordings -&gt; extracellular electrical potential, around electrode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2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0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Approach</a:t>
            </a:r>
          </a:p>
          <a:p>
            <a:pPr lvl="1"/>
            <a:r>
              <a:rPr lang="en-US" dirty="0"/>
              <a:t>- Substituted with literature on electromagnetic radiation</a:t>
            </a:r>
          </a:p>
          <a:p>
            <a:pPr lvl="1"/>
            <a:r>
              <a:rPr lang="en-US" dirty="0"/>
              <a:t>- Identified brain alterations</a:t>
            </a:r>
          </a:p>
          <a:p>
            <a:pPr lvl="1"/>
            <a:r>
              <a:rPr lang="en-US" dirty="0"/>
              <a:t>- Attacks represent different types of alterations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99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0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Changes values of affected model equations (followingly also network activity)</a:t>
            </a:r>
            <a:endParaRPr lang="en-US" dirty="0">
              <a:ea typeface="Source Sans Pr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DC71-F8CF-4E48-A9DE-8FB48DA35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Universitäts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80000"/>
            <a:ext cx="11652249" cy="551311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23 September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BA Final Presentation - Lennart Töllke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526C9F-D78C-A1C8-B22D-122736EC2F5E}"/>
              </a:ext>
            </a:extLst>
          </p:cNvPr>
          <p:cNvCxnSpPr/>
          <p:nvPr/>
        </p:nvCxnSpPr>
        <p:spPr>
          <a:xfrm>
            <a:off x="2134800" y="268547"/>
            <a:ext cx="0" cy="5400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7B00AE1C-C971-C5C1-1DCB-41F3370C3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2000" y="273600"/>
            <a:ext cx="3465505" cy="536400"/>
          </a:xfrm>
        </p:spPr>
        <p:txBody>
          <a:bodyPr anchor="ctr"/>
          <a:lstStyle>
            <a:lvl1pPr>
              <a:lnSpc>
                <a:spcPct val="97000"/>
              </a:lnSpc>
              <a:defRPr sz="1300" spc="-20" baseline="0"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GB" noProof="0" dirty="0" err="1"/>
              <a:t>Organisationseinheit</a:t>
            </a:r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EBEE38-90C0-68F8-53F6-37ACBFF105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</p:spTree>
    <p:extLst>
      <p:ext uri="{BB962C8B-B14F-4D97-AF65-F5344CB8AC3E}">
        <p14:creationId xmlns:p14="http://schemas.microsoft.com/office/powerpoint/2010/main" val="406676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9EEEEF7-8E4F-3C55-5E7A-50A2A740DE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1462" y="1371600"/>
            <a:ext cx="5724000" cy="4628621"/>
          </a:xfrm>
        </p:spPr>
        <p:txBody>
          <a:bodyPr/>
          <a:lstStyle>
            <a:lvl1pPr>
              <a:spcAft>
                <a:spcPts val="0"/>
              </a:spcAft>
              <a:defRPr sz="1600"/>
            </a:lvl1pPr>
            <a:lvl2pPr marL="226800" indent="-226800">
              <a:spcBef>
                <a:spcPts val="1000"/>
              </a:spcBef>
              <a:spcAft>
                <a:spcPts val="0"/>
              </a:spcAft>
              <a:defRPr sz="1600"/>
            </a:lvl2pPr>
            <a:lvl3pPr marL="658800" indent="-226800">
              <a:spcBef>
                <a:spcPts val="1000"/>
              </a:spcBef>
              <a:spcAft>
                <a:spcPts val="0"/>
              </a:spcAft>
              <a:defRPr sz="1600"/>
            </a:lvl3pPr>
            <a:lvl4pPr marL="1090800" indent="-226800">
              <a:spcBef>
                <a:spcPts val="1000"/>
              </a:spcBef>
              <a:spcAft>
                <a:spcPts val="0"/>
              </a:spcAft>
              <a:defRPr sz="1600"/>
            </a:lvl4pPr>
            <a:lvl5pPr marL="1522800" indent="-342000">
              <a:spcBef>
                <a:spcPts val="10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600" y="245268"/>
            <a:ext cx="5723999" cy="845567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EAAB97D8-67DD-4A1A-E7E3-B479715D9C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00221"/>
            <a:ext cx="5734380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3645322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str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536400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6F239-114E-41F3-ADA1-C32B874D6A23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960DD06-5403-402D-6C88-53DCD45F16E1}"/>
              </a:ext>
            </a:extLst>
          </p:cNvPr>
          <p:cNvCxnSpPr/>
          <p:nvPr userDrawn="1"/>
        </p:nvCxnSpPr>
        <p:spPr>
          <a:xfrm>
            <a:off x="269875" y="3497585"/>
            <a:ext cx="116522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Bildplatzhalter 4">
            <a:extLst>
              <a:ext uri="{FF2B5EF4-FFF2-40B4-BE49-F238E27FC236}">
                <a16:creationId xmlns:a16="http://schemas.microsoft.com/office/drawing/2014/main" id="{F49F2DB0-AB5C-6BD8-064D-373B4B1209A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6" name="Bildplatzhalter 4">
            <a:extLst>
              <a:ext uri="{FF2B5EF4-FFF2-40B4-BE49-F238E27FC236}">
                <a16:creationId xmlns:a16="http://schemas.microsoft.com/office/drawing/2014/main" id="{F0B6A180-6984-B9E7-7ADC-A121B77988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74003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7" name="Bildplatzhalter 4">
            <a:extLst>
              <a:ext uri="{FF2B5EF4-FFF2-40B4-BE49-F238E27FC236}">
                <a16:creationId xmlns:a16="http://schemas.microsoft.com/office/drawing/2014/main" id="{38372887-04E8-C5D5-EF4C-1E25A260FB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67159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8" name="Bildplatzhalter 4">
            <a:extLst>
              <a:ext uri="{FF2B5EF4-FFF2-40B4-BE49-F238E27FC236}">
                <a16:creationId xmlns:a16="http://schemas.microsoft.com/office/drawing/2014/main" id="{7A14FB65-6B89-A9C8-8DB1-7B1F7CBFAEC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60315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9" name="Bildplatzhalter 4">
            <a:extLst>
              <a:ext uri="{FF2B5EF4-FFF2-40B4-BE49-F238E27FC236}">
                <a16:creationId xmlns:a16="http://schemas.microsoft.com/office/drawing/2014/main" id="{CD8F59A9-69CA-1C2A-33D7-AD0BB64181B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53471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0" name="Bildplatzhalter 4">
            <a:extLst>
              <a:ext uri="{FF2B5EF4-FFF2-40B4-BE49-F238E27FC236}">
                <a16:creationId xmlns:a16="http://schemas.microsoft.com/office/drawing/2014/main" id="{B582FB2A-C51D-65C1-0203-3A5AB4DB0F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46627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1" name="Bildplatzhalter 4">
            <a:extLst>
              <a:ext uri="{FF2B5EF4-FFF2-40B4-BE49-F238E27FC236}">
                <a16:creationId xmlns:a16="http://schemas.microsoft.com/office/drawing/2014/main" id="{18F14028-DA69-147A-C414-9146D8EAE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439783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2" name="Bildplatzhalter 4">
            <a:extLst>
              <a:ext uri="{FF2B5EF4-FFF2-40B4-BE49-F238E27FC236}">
                <a16:creationId xmlns:a16="http://schemas.microsoft.com/office/drawing/2014/main" id="{3A11402F-1392-D5B0-DE17-2E270C800CA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36079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3" name="Bildplatzhalter 4">
            <a:extLst>
              <a:ext uri="{FF2B5EF4-FFF2-40B4-BE49-F238E27FC236}">
                <a16:creationId xmlns:a16="http://schemas.microsoft.com/office/drawing/2014/main" id="{92F84F7D-2669-46EA-F7E5-F5A3AE35C50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829006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4" name="Bildplatzhalter 4">
            <a:extLst>
              <a:ext uri="{FF2B5EF4-FFF2-40B4-BE49-F238E27FC236}">
                <a16:creationId xmlns:a16="http://schemas.microsoft.com/office/drawing/2014/main" id="{7F4B621D-593C-EF66-AAA8-260F24BB81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521933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5" name="Bildplatzhalter 4">
            <a:extLst>
              <a:ext uri="{FF2B5EF4-FFF2-40B4-BE49-F238E27FC236}">
                <a16:creationId xmlns:a16="http://schemas.microsoft.com/office/drawing/2014/main" id="{EAB29708-5948-93D3-1DAE-9AA4E5A03DC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14860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6" name="Bildplatzhalter 4">
            <a:extLst>
              <a:ext uri="{FF2B5EF4-FFF2-40B4-BE49-F238E27FC236}">
                <a16:creationId xmlns:a16="http://schemas.microsoft.com/office/drawing/2014/main" id="{6590CFDF-AA3F-86A0-462A-8B00EDC3ED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07787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7" name="Bildplatzhalter 4">
            <a:extLst>
              <a:ext uri="{FF2B5EF4-FFF2-40B4-BE49-F238E27FC236}">
                <a16:creationId xmlns:a16="http://schemas.microsoft.com/office/drawing/2014/main" id="{F8D57941-57A2-78B6-C142-19F25D64A5F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00716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8" name="Inhaltsplatzhalter 10">
            <a:extLst>
              <a:ext uri="{FF2B5EF4-FFF2-40B4-BE49-F238E27FC236}">
                <a16:creationId xmlns:a16="http://schemas.microsoft.com/office/drawing/2014/main" id="{84D95677-0114-3854-2A06-CDDFDD44077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69875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9" name="Inhaltsplatzhalter 10">
            <a:extLst>
              <a:ext uri="{FF2B5EF4-FFF2-40B4-BE49-F238E27FC236}">
                <a16:creationId xmlns:a16="http://schemas.microsoft.com/office/drawing/2014/main" id="{830824E2-E1B0-01AE-F199-E13B717EE7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974003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0" name="Inhaltsplatzhalter 10">
            <a:extLst>
              <a:ext uri="{FF2B5EF4-FFF2-40B4-BE49-F238E27FC236}">
                <a16:creationId xmlns:a16="http://schemas.microsoft.com/office/drawing/2014/main" id="{B661178F-E8BD-64EC-8DCE-B999B4D9EAB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667159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1" name="Inhaltsplatzhalter 10">
            <a:extLst>
              <a:ext uri="{FF2B5EF4-FFF2-40B4-BE49-F238E27FC236}">
                <a16:creationId xmlns:a16="http://schemas.microsoft.com/office/drawing/2014/main" id="{A0685B94-A30D-8020-BFC0-B77022CBDE9F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360315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2" name="Inhaltsplatzhalter 10">
            <a:extLst>
              <a:ext uri="{FF2B5EF4-FFF2-40B4-BE49-F238E27FC236}">
                <a16:creationId xmlns:a16="http://schemas.microsoft.com/office/drawing/2014/main" id="{7FB39B7C-36A1-9048-02BA-E03566F2EB1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053471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3" name="Inhaltsplatzhalter 10">
            <a:extLst>
              <a:ext uri="{FF2B5EF4-FFF2-40B4-BE49-F238E27FC236}">
                <a16:creationId xmlns:a16="http://schemas.microsoft.com/office/drawing/2014/main" id="{15CACBB6-4692-7C6A-8251-BEBD135224A0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746627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4" name="Inhaltsplatzhalter 10">
            <a:extLst>
              <a:ext uri="{FF2B5EF4-FFF2-40B4-BE49-F238E27FC236}">
                <a16:creationId xmlns:a16="http://schemas.microsoft.com/office/drawing/2014/main" id="{BECB31F3-1FF3-7738-D3E5-314BB6A831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0439783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5" name="Inhaltsplatzhalter 10">
            <a:extLst>
              <a:ext uri="{FF2B5EF4-FFF2-40B4-BE49-F238E27FC236}">
                <a16:creationId xmlns:a16="http://schemas.microsoft.com/office/drawing/2014/main" id="{62AF25DC-CA5E-4417-22E5-A964FF016F62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136079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6" name="Inhaltsplatzhalter 10">
            <a:extLst>
              <a:ext uri="{FF2B5EF4-FFF2-40B4-BE49-F238E27FC236}">
                <a16:creationId xmlns:a16="http://schemas.microsoft.com/office/drawing/2014/main" id="{90D56CD7-60EE-495F-ED4B-C31A87C45E84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829006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7" name="Inhaltsplatzhalter 10">
            <a:extLst>
              <a:ext uri="{FF2B5EF4-FFF2-40B4-BE49-F238E27FC236}">
                <a16:creationId xmlns:a16="http://schemas.microsoft.com/office/drawing/2014/main" id="{28B0CB76-6D72-3E2E-056B-27DB3947102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4521933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8" name="Inhaltsplatzhalter 10">
            <a:extLst>
              <a:ext uri="{FF2B5EF4-FFF2-40B4-BE49-F238E27FC236}">
                <a16:creationId xmlns:a16="http://schemas.microsoft.com/office/drawing/2014/main" id="{57BA3158-F345-F5B5-83D3-6B1D5546CF2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214860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9" name="Inhaltsplatzhalter 10">
            <a:extLst>
              <a:ext uri="{FF2B5EF4-FFF2-40B4-BE49-F238E27FC236}">
                <a16:creationId xmlns:a16="http://schemas.microsoft.com/office/drawing/2014/main" id="{FC40280B-F0D4-264E-C17E-3D2B98F5645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7907787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40" name="Inhaltsplatzhalter 10">
            <a:extLst>
              <a:ext uri="{FF2B5EF4-FFF2-40B4-BE49-F238E27FC236}">
                <a16:creationId xmlns:a16="http://schemas.microsoft.com/office/drawing/2014/main" id="{4B3C570F-341A-24E7-0226-5D3A693E9D76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00716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1191694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273378"/>
            <a:ext cx="11652249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467BEA-AF39-4053-8C8B-8653C5BC591E}" type="datetime1">
              <a:rPr lang="de-CH" noProof="0" smtClean="0"/>
              <a:t>23.09.2024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Footer (Edit via "Insert &gt; Header and Footer")</a:t>
            </a:r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581096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und acht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3EBFA33-E838-4FF1-1D0F-2B8F723A98F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EDFDEC-7873-15BD-1B6F-5DAEB075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8398" y="6424761"/>
            <a:ext cx="1189348" cy="1440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BD07B5-74CD-47EC-B72A-E80BB2270DE0}" type="datetime1">
              <a:rPr lang="en-GB" noProof="0" smtClean="0"/>
              <a:t>23/09/2024</a:t>
            </a:fld>
            <a:r>
              <a:rPr lang="en-GB" noProof="0"/>
              <a:t>    </a:t>
            </a:r>
            <a:r>
              <a:rPr lang="en-GB" noProof="0" dirty="0"/>
              <a:t>|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04195A-F200-70E1-095F-04D38F55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Footer (Edit via "Insert &gt; Header and Footer")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3564CC-433E-0F7E-78ED-4CBD5802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3325" y="6424761"/>
            <a:ext cx="208800" cy="1440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3F26200-5089-80AE-C07E-2ADBBFCB862E}"/>
              </a:ext>
            </a:extLst>
          </p:cNvPr>
          <p:cNvCxnSpPr>
            <a:cxnSpLocks/>
          </p:cNvCxnSpPr>
          <p:nvPr userDrawn="1"/>
        </p:nvCxnSpPr>
        <p:spPr>
          <a:xfrm>
            <a:off x="1418938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795B1871-CB5E-1539-590E-A27B00A5B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5372" y="6448574"/>
            <a:ext cx="1141200" cy="136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tx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7249099-EAE8-15A9-5DD9-4B8BD6C11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11650662" cy="625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8" name="Textplatzhalter 27">
            <a:extLst>
              <a:ext uri="{FF2B5EF4-FFF2-40B4-BE49-F238E27FC236}">
                <a16:creationId xmlns:a16="http://schemas.microsoft.com/office/drawing/2014/main" id="{9EB74D43-ABA5-E11E-DD85-85CF51186C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30670" y="27276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0" name="Textplatzhalter 27">
            <a:extLst>
              <a:ext uri="{FF2B5EF4-FFF2-40B4-BE49-F238E27FC236}">
                <a16:creationId xmlns:a16="http://schemas.microsoft.com/office/drawing/2014/main" id="{048FC5CC-2121-56F3-C3F5-B5C874FFB1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264" y="182654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11" name="Textplatzhalter 27">
            <a:extLst>
              <a:ext uri="{FF2B5EF4-FFF2-40B4-BE49-F238E27FC236}">
                <a16:creationId xmlns:a16="http://schemas.microsoft.com/office/drawing/2014/main" id="{BB0B7B4E-7C57-28E9-4CB9-B4570ABC59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0960" y="182177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A8FF8281-AD66-C77E-347B-07E4F503BA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6264" y="2732367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0" name="Textplatzhalter 27">
            <a:extLst>
              <a:ext uri="{FF2B5EF4-FFF2-40B4-BE49-F238E27FC236}">
                <a16:creationId xmlns:a16="http://schemas.microsoft.com/office/drawing/2014/main" id="{55EE194A-C397-2617-7780-D86A48CAE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5974" y="4611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4" name="Textplatzhalter 27">
            <a:extLst>
              <a:ext uri="{FF2B5EF4-FFF2-40B4-BE49-F238E27FC236}">
                <a16:creationId xmlns:a16="http://schemas.microsoft.com/office/drawing/2014/main" id="{DBF35E7F-D953-CAA9-3A99-15E4880E3A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311" y="27420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692AC1F8-AB87-40B3-4118-64C6B6A63F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5128" y="460862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1" name="Textplatzhalter 27">
            <a:extLst>
              <a:ext uri="{FF2B5EF4-FFF2-40B4-BE49-F238E27FC236}">
                <a16:creationId xmlns:a16="http://schemas.microsoft.com/office/drawing/2014/main" id="{8B875A59-87E2-329A-FECC-BEA7FE43BA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2838" y="4611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2" name="Textplatzhalter 27">
            <a:extLst>
              <a:ext uri="{FF2B5EF4-FFF2-40B4-BE49-F238E27FC236}">
                <a16:creationId xmlns:a16="http://schemas.microsoft.com/office/drawing/2014/main" id="{69DCED49-C168-77C0-6547-0CADBD71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3128" y="3705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3" name="Textplatzhalter 27">
            <a:extLst>
              <a:ext uri="{FF2B5EF4-FFF2-40B4-BE49-F238E27FC236}">
                <a16:creationId xmlns:a16="http://schemas.microsoft.com/office/drawing/2014/main" id="{E691F604-DB24-E1B1-CD8D-23BFFC1444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76264" y="3705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4" name="Textplatzhalter 27">
            <a:extLst>
              <a:ext uri="{FF2B5EF4-FFF2-40B4-BE49-F238E27FC236}">
                <a16:creationId xmlns:a16="http://schemas.microsoft.com/office/drawing/2014/main" id="{48B584AC-71CB-16D8-E722-8AC5553FE59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2602" y="183617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64EFC00D-C82F-63F3-901A-E32AA556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5418" y="370279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6" name="Textplatzhalter 27">
            <a:extLst>
              <a:ext uri="{FF2B5EF4-FFF2-40B4-BE49-F238E27FC236}">
                <a16:creationId xmlns:a16="http://schemas.microsoft.com/office/drawing/2014/main" id="{2F484B0C-2F5D-4A41-8BBA-C15A9F143EB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50114" y="1831417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7" name="Textplatzhalter 27">
            <a:extLst>
              <a:ext uri="{FF2B5EF4-FFF2-40B4-BE49-F238E27FC236}">
                <a16:creationId xmlns:a16="http://schemas.microsoft.com/office/drawing/2014/main" id="{4885B59F-449F-B852-F442-3B1C68A2AA6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9824" y="2737244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8" name="Textplatzhalter 27">
            <a:extLst>
              <a:ext uri="{FF2B5EF4-FFF2-40B4-BE49-F238E27FC236}">
                <a16:creationId xmlns:a16="http://schemas.microsoft.com/office/drawing/2014/main" id="{AA5DC075-9286-B8C4-CD9F-B561C39392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282" y="370279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9" name="Textplatzhalter 27">
            <a:extLst>
              <a:ext uri="{FF2B5EF4-FFF2-40B4-BE49-F238E27FC236}">
                <a16:creationId xmlns:a16="http://schemas.microsoft.com/office/drawing/2014/main" id="{2B7C5942-88D4-4AE4-D493-E6EB256531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1992" y="4608624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2078843519"/>
      </p:ext>
    </p:extLst>
  </p:cSld>
  <p:clrMapOvr>
    <a:masterClrMapping/>
  </p:clrMapOvr>
  <p:hf hd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ht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0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300B-5269-490A-96A1-03AC057EC226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AED8CC9-45E8-1A12-FE4B-99B48514CF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31317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0E65F99-D41E-97A8-5B90-921DFF4F75C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1174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/>
            </a:lvl1pPr>
            <a:lvl2pPr>
              <a:defRPr lang="de-CH" noProof="0" dirty="0"/>
            </a:lvl2pPr>
            <a:lvl3pPr>
              <a:defRPr lang="de-CH"/>
            </a:lvl3pPr>
            <a:lvl4pPr>
              <a:defRPr lang="de-CH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2B30555-3BA5-1953-D982-C69CB839D8F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151032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/>
            </a:lvl1pPr>
            <a:lvl2pPr>
              <a:defRPr lang="de-CH" noProof="0" dirty="0"/>
            </a:lvl2pPr>
            <a:lvl3pPr>
              <a:defRPr lang="de-CH"/>
            </a:lvl3pPr>
            <a:lvl4pPr>
              <a:defRPr lang="de-CH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4DAEC7F-9097-CC65-18FC-ABDF8656180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151031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99A24F7-6F45-D408-172F-9FCB5D02667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191174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564AFF4-7AFB-5D44-CE32-7B8A59C91178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231317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A71E75C8-391E-2558-3A91-AA1F31A93B05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71460" y="1371600"/>
            <a:ext cx="2775600" cy="1716981"/>
          </a:xfrm>
        </p:spPr>
        <p:txBody>
          <a:bodyPr/>
          <a:lstStyle>
            <a:lvl1pPr>
              <a:tabLst>
                <a:tab pos="1704975" algn="l"/>
              </a:tabLst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3E32DEA9-77CE-B434-4A3D-3AAB04FD78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0000" y="6019388"/>
            <a:ext cx="5736917" cy="205200"/>
          </a:xfrm>
        </p:spPr>
        <p:txBody>
          <a:bodyPr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7063129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4C537-AB5E-47C4-AB3E-3777FE214FF5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A71E75C8-391E-2558-3A91-AA1F31A93B05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70582" y="2700000"/>
            <a:ext cx="2778003" cy="3524588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Contact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8ED976-BD70-59ED-B970-3FA256DEEE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ADD2F24-DA82-E6C1-DFC7-E7D6DA1F104A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276512" y="1389564"/>
            <a:ext cx="856800" cy="856800"/>
          </a:xfrm>
        </p:spPr>
        <p:txBody>
          <a:bodyPr anchor="ctr"/>
          <a:lstStyle>
            <a:lvl1pPr algn="ctr">
              <a:tabLst>
                <a:tab pos="1704975" algn="l"/>
              </a:tabLst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QR-Code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8FD34BD-5602-5735-423C-351E3E46BFED}"/>
              </a:ext>
            </a:extLst>
          </p:cNvPr>
          <p:cNvCxnSpPr>
            <a:cxnSpLocks/>
          </p:cNvCxnSpPr>
          <p:nvPr userDrawn="1"/>
        </p:nvCxnSpPr>
        <p:spPr>
          <a:xfrm>
            <a:off x="270582" y="2492896"/>
            <a:ext cx="27780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27145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F66A-66E1-4C97-A693-2A7CC6DC44C1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7650768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6CB46-63BD-4B03-B625-BCA1E3E3FF3C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848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hs Inhalt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600" y="245268"/>
            <a:ext cx="5723999" cy="845567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EAAB97D8-67DD-4A1A-E7E3-B479715D9C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2800"/>
            <a:ext cx="5734380" cy="205200"/>
          </a:xfrm>
        </p:spPr>
        <p:txBody>
          <a:bodyPr anchor="b"/>
          <a:lstStyle>
            <a:lvl1pPr>
              <a:lnSpc>
                <a:spcPct val="109000"/>
              </a:lnSpc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D08B5C7-0B72-0F94-738C-A9B735A2519D}"/>
              </a:ext>
            </a:extLst>
          </p:cNvPr>
          <p:cNvCxnSpPr>
            <a:cxnSpLocks/>
          </p:cNvCxnSpPr>
          <p:nvPr/>
        </p:nvCxnSpPr>
        <p:spPr>
          <a:xfrm>
            <a:off x="273050" y="5155072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6987E16-61C3-F16E-EBD2-164E17176CF4}"/>
              </a:ext>
            </a:extLst>
          </p:cNvPr>
          <p:cNvCxnSpPr>
            <a:cxnSpLocks/>
          </p:cNvCxnSpPr>
          <p:nvPr/>
        </p:nvCxnSpPr>
        <p:spPr>
          <a:xfrm>
            <a:off x="3228366" y="51550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7071907-BBD2-40D4-55E0-1E83C4F6D6BC}"/>
              </a:ext>
            </a:extLst>
          </p:cNvPr>
          <p:cNvCxnSpPr>
            <a:cxnSpLocks/>
          </p:cNvCxnSpPr>
          <p:nvPr/>
        </p:nvCxnSpPr>
        <p:spPr>
          <a:xfrm>
            <a:off x="3233129" y="34405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CE74047-F734-D6A9-08E0-D291395944F0}"/>
              </a:ext>
            </a:extLst>
          </p:cNvPr>
          <p:cNvCxnSpPr>
            <a:cxnSpLocks/>
          </p:cNvCxnSpPr>
          <p:nvPr/>
        </p:nvCxnSpPr>
        <p:spPr>
          <a:xfrm>
            <a:off x="276265" y="34405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45E1AF-C792-F20E-F289-890F955A6D57}"/>
              </a:ext>
            </a:extLst>
          </p:cNvPr>
          <p:cNvCxnSpPr>
            <a:cxnSpLocks/>
          </p:cNvCxnSpPr>
          <p:nvPr/>
        </p:nvCxnSpPr>
        <p:spPr>
          <a:xfrm>
            <a:off x="273449" y="1726352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8DB0037-139C-0385-E03A-306D5169233B}"/>
              </a:ext>
            </a:extLst>
          </p:cNvPr>
          <p:cNvCxnSpPr>
            <a:cxnSpLocks/>
          </p:cNvCxnSpPr>
          <p:nvPr/>
        </p:nvCxnSpPr>
        <p:spPr>
          <a:xfrm>
            <a:off x="3230961" y="1721590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27">
            <a:extLst>
              <a:ext uri="{FF2B5EF4-FFF2-40B4-BE49-F238E27FC236}">
                <a16:creationId xmlns:a16="http://schemas.microsoft.com/office/drawing/2014/main" id="{30017B53-05EC-3989-249C-664AD90907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30670" y="18767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7" name="Textplatzhalter 27">
            <a:extLst>
              <a:ext uri="{FF2B5EF4-FFF2-40B4-BE49-F238E27FC236}">
                <a16:creationId xmlns:a16="http://schemas.microsoft.com/office/drawing/2014/main" id="{714803E2-4C7F-CFE5-7B57-C3F213A340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050" y="5310187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8" name="Textplatzhalter 27">
            <a:extLst>
              <a:ext uri="{FF2B5EF4-FFF2-40B4-BE49-F238E27FC236}">
                <a16:creationId xmlns:a16="http://schemas.microsoft.com/office/drawing/2014/main" id="{9C152131-ED74-0F59-B477-F10CE617C4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32838" y="3595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1" name="Textplatzhalter 27">
            <a:extLst>
              <a:ext uri="{FF2B5EF4-FFF2-40B4-BE49-F238E27FC236}">
                <a16:creationId xmlns:a16="http://schemas.microsoft.com/office/drawing/2014/main" id="{1182E294-3DAE-8397-D78D-AE19E051369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28075" y="53101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2" name="Textplatzhalter 27">
            <a:extLst>
              <a:ext uri="{FF2B5EF4-FFF2-40B4-BE49-F238E27FC236}">
                <a16:creationId xmlns:a16="http://schemas.microsoft.com/office/drawing/2014/main" id="{F8CA09C2-6A74-C429-81F0-F2CA0C0A8B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28366" y="44043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3" name="Textplatzhalter 27">
            <a:extLst>
              <a:ext uri="{FF2B5EF4-FFF2-40B4-BE49-F238E27FC236}">
                <a16:creationId xmlns:a16="http://schemas.microsoft.com/office/drawing/2014/main" id="{79EF64BE-BAA5-7A03-2892-71B58B0FA7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3050" y="440436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4" name="Textplatzhalter 27">
            <a:extLst>
              <a:ext uri="{FF2B5EF4-FFF2-40B4-BE49-F238E27FC236}">
                <a16:creationId xmlns:a16="http://schemas.microsoft.com/office/drawing/2014/main" id="{B37CF961-4AA4-3E2D-1EEC-751B07F74E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264" y="2689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5" name="Textplatzhalter 27">
            <a:extLst>
              <a:ext uri="{FF2B5EF4-FFF2-40B4-BE49-F238E27FC236}">
                <a16:creationId xmlns:a16="http://schemas.microsoft.com/office/drawing/2014/main" id="{A75866BD-D0AA-3041-796D-1EB9B1F3A8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3128" y="2689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348CBF73-5164-67ED-100D-52F0577F0D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6264" y="3595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8" name="Textplatzhalter 27">
            <a:extLst>
              <a:ext uri="{FF2B5EF4-FFF2-40B4-BE49-F238E27FC236}">
                <a16:creationId xmlns:a16="http://schemas.microsoft.com/office/drawing/2014/main" id="{E413BFB1-BE2B-5698-D056-CFFE93D63A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3448" y="18767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9" name="Textplatzhalter 27">
            <a:extLst>
              <a:ext uri="{FF2B5EF4-FFF2-40B4-BE49-F238E27FC236}">
                <a16:creationId xmlns:a16="http://schemas.microsoft.com/office/drawing/2014/main" id="{A6AD1D29-4F20-7C67-177C-5F66137D5C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448" y="97564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A60B2A3C-D051-ADD5-9279-F6C77B9515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0960" y="97087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417027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273378"/>
            <a:ext cx="5724000" cy="560164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9EEEEF7-8E4F-3C55-5E7A-50A2A740DE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88400" y="866774"/>
            <a:ext cx="5724000" cy="5357813"/>
          </a:xfrm>
        </p:spPr>
        <p:txBody>
          <a:bodyPr/>
          <a:lstStyle>
            <a:lvl1pPr>
              <a:spcAft>
                <a:spcPts val="0"/>
              </a:spcAft>
              <a:defRPr sz="1600"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3pPr>
            <a:lvl4pPr marL="101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8400" y="244800"/>
            <a:ext cx="5723999" cy="519436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ABC8980-79BC-7792-05E5-871BA6059E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9875" y="6029325"/>
            <a:ext cx="5724525" cy="195263"/>
          </a:xfrm>
        </p:spPr>
        <p:txBody>
          <a:bodyPr anchor="b"/>
          <a:lstStyle>
            <a:lvl1pPr>
              <a:defRPr sz="1000" b="1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GB" noProof="0" dirty="0"/>
              <a:t>Insert caption</a:t>
            </a:r>
          </a:p>
        </p:txBody>
      </p:sp>
    </p:spTree>
    <p:extLst>
      <p:ext uri="{BB962C8B-B14F-4D97-AF65-F5344CB8AC3E}">
        <p14:creationId xmlns:p14="http://schemas.microsoft.com/office/powerpoint/2010/main" val="1097798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Bild, drei Flächen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>
            <a:extLst>
              <a:ext uri="{FF2B5EF4-FFF2-40B4-BE49-F238E27FC236}">
                <a16:creationId xmlns:a16="http://schemas.microsoft.com/office/drawing/2014/main" id="{5A065272-38F7-A074-824D-FD6B0FAB5C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866774"/>
            <a:ext cx="5724000" cy="535781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799"/>
            <a:ext cx="11648525" cy="6219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08660E-5135-A84E-B689-DDFA75A72BB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7600" y="2602800"/>
            <a:ext cx="5722937" cy="3621787"/>
          </a:xfrm>
        </p:spPr>
        <p:txBody>
          <a:bodyPr/>
          <a:lstStyle>
            <a:lvl1pPr>
              <a:spcBef>
                <a:spcPts val="1000"/>
              </a:spcBef>
              <a:defRPr sz="1600"/>
            </a:lvl1pPr>
            <a:lvl2pPr marL="226800" indent="-226800">
              <a:spcBef>
                <a:spcPts val="0"/>
              </a:spcBef>
              <a:defRPr sz="1600"/>
            </a:lvl2pPr>
            <a:lvl3pPr marL="658800" indent="-226800">
              <a:spcBef>
                <a:spcPts val="0"/>
              </a:spcBef>
              <a:defRPr sz="1600"/>
            </a:lvl3pPr>
            <a:lvl4pPr marL="1090800" indent="-226800">
              <a:spcBef>
                <a:spcPts val="0"/>
              </a:spcBef>
              <a:defRPr sz="1600"/>
            </a:lvl4pPr>
            <a:lvl5pPr marL="1522800" indent="-226800">
              <a:spcBef>
                <a:spcPts val="0"/>
              </a:spcBef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5C25F038-C59A-91D3-5738-FA2D715B1D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87" y="4738688"/>
            <a:ext cx="4734000" cy="1155600"/>
          </a:xfrm>
          <a:solidFill>
            <a:schemeClr val="bg1"/>
          </a:solidFill>
        </p:spPr>
        <p:txBody>
          <a:bodyPr lIns="180000" anchor="ctr"/>
          <a:lstStyle>
            <a:lvl1pPr>
              <a:lnSpc>
                <a:spcPct val="98000"/>
              </a:lnSpc>
              <a:defRPr sz="2400" b="0"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FFCDAC-C838-ADD4-2284-837AC0DB7D32}"/>
              </a:ext>
            </a:extLst>
          </p:cNvPr>
          <p:cNvSpPr>
            <a:spLocks/>
          </p:cNvSpPr>
          <p:nvPr/>
        </p:nvSpPr>
        <p:spPr>
          <a:xfrm>
            <a:off x="6179816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D52F735-79F5-3F42-160A-B27CDCC6ECBC}"/>
              </a:ext>
            </a:extLst>
          </p:cNvPr>
          <p:cNvCxnSpPr>
            <a:cxnSpLocks/>
          </p:cNvCxnSpPr>
          <p:nvPr/>
        </p:nvCxnSpPr>
        <p:spPr>
          <a:xfrm>
            <a:off x="6357417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E8ED3B-58AB-278E-8FA6-54B5367691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9816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50E60B21-008A-2B6B-00EE-55A0A5704E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9816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AB97A8F-A31B-71A8-6F59-6CF07FEC341B}"/>
              </a:ext>
            </a:extLst>
          </p:cNvPr>
          <p:cNvSpPr>
            <a:spLocks/>
          </p:cNvSpPr>
          <p:nvPr/>
        </p:nvSpPr>
        <p:spPr>
          <a:xfrm>
            <a:off x="8161200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0494D9F-526C-2E69-E603-70C47570B76A}"/>
              </a:ext>
            </a:extLst>
          </p:cNvPr>
          <p:cNvCxnSpPr>
            <a:cxnSpLocks/>
          </p:cNvCxnSpPr>
          <p:nvPr/>
        </p:nvCxnSpPr>
        <p:spPr>
          <a:xfrm>
            <a:off x="8350014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12">
            <a:extLst>
              <a:ext uri="{FF2B5EF4-FFF2-40B4-BE49-F238E27FC236}">
                <a16:creationId xmlns:a16="http://schemas.microsoft.com/office/drawing/2014/main" id="{CD54ACCC-E2D7-61F6-43F8-B08BB0DF89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1200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7" name="Textplatzhalter 12">
            <a:extLst>
              <a:ext uri="{FF2B5EF4-FFF2-40B4-BE49-F238E27FC236}">
                <a16:creationId xmlns:a16="http://schemas.microsoft.com/office/drawing/2014/main" id="{AE30B499-759C-236B-6D1C-6BCA6F207D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1200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C39869D-3DD1-49E4-9B99-D5ADADC37626}"/>
              </a:ext>
            </a:extLst>
          </p:cNvPr>
          <p:cNvSpPr>
            <a:spLocks/>
          </p:cNvSpPr>
          <p:nvPr/>
        </p:nvSpPr>
        <p:spPr>
          <a:xfrm>
            <a:off x="10130400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C74D9E1-33AE-B3A6-62C5-702A8706EDCA}"/>
              </a:ext>
            </a:extLst>
          </p:cNvPr>
          <p:cNvCxnSpPr>
            <a:cxnSpLocks/>
          </p:cNvCxnSpPr>
          <p:nvPr/>
        </p:nvCxnSpPr>
        <p:spPr>
          <a:xfrm>
            <a:off x="10319214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12">
            <a:extLst>
              <a:ext uri="{FF2B5EF4-FFF2-40B4-BE49-F238E27FC236}">
                <a16:creationId xmlns:a16="http://schemas.microsoft.com/office/drawing/2014/main" id="{21172486-FB2A-0D37-20BD-766B69EC16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30400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1" name="Textplatzhalter 12">
            <a:extLst>
              <a:ext uri="{FF2B5EF4-FFF2-40B4-BE49-F238E27FC236}">
                <a16:creationId xmlns:a16="http://schemas.microsoft.com/office/drawing/2014/main" id="{A5D721FD-5C54-2030-F7DF-99F78870D3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30400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95353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8276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908720"/>
            <a:ext cx="7701073" cy="531586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9B29A34-DB3C-6631-0D19-C1C5DF5EA28A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53538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1802132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128A8A-1E20-0372-6952-A37B014C02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0379" y="870744"/>
            <a:ext cx="3765600" cy="5353844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E16A7B1-D6D5-1F45-5873-56D50909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5269"/>
            <a:ext cx="11650662" cy="53105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08945CC-0D4F-0056-B059-E53C8D583D7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18452" y="870744"/>
            <a:ext cx="3765600" cy="5353844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91A9BC9-91DF-B4F2-E0C5-C2578FBF892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53538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3853976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ildplatzhalter 4">
            <a:extLst>
              <a:ext uri="{FF2B5EF4-FFF2-40B4-BE49-F238E27FC236}">
                <a16:creationId xmlns:a16="http://schemas.microsoft.com/office/drawing/2014/main" id="{BB21450C-9A0A-DE52-A711-C6A4E254A2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18452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40369691-93C7-0711-9987-747ABDF5BE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6525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128A8A-1E20-0372-6952-A37B014C02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0379" y="870744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E16A7B1-D6D5-1F45-5873-56D50909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5269"/>
            <a:ext cx="11650662" cy="53105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08945CC-0D4F-0056-B059-E53C8D583D7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18452" y="870744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91A9BC9-91DF-B4F2-E0C5-C2578FBF892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3311783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ildplatzhalter 4">
            <a:extLst>
              <a:ext uri="{FF2B5EF4-FFF2-40B4-BE49-F238E27FC236}">
                <a16:creationId xmlns:a16="http://schemas.microsoft.com/office/drawing/2014/main" id="{BB21450C-9A0A-DE52-A711-C6A4E254A2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18452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40369691-93C7-0711-9987-747ABDF5BE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6525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27800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er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0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0379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2115A716-7F0D-6001-BBDA-1C1AF55BDEB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228587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ADAF9B2C-8583-6129-0978-4CC7CC294B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37506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5E0F70B3-FE43-EB4F-1A26-27C37577C87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85714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D8C6563C-12FB-DB8B-2352-BC6B519F354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94633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B4039616-C526-8550-70B5-FB949E59398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142840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51759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114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78185"/>
            <a:ext cx="11652249" cy="551311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r>
              <a:rPr lang="en-US"/>
              <a:t>23 September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r>
              <a:rPr lang="en-US"/>
              <a:t>BA Final Presentation - Lennart Töllke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00B2A4-A548-86D9-6FFA-57A63AC10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</p:spTree>
    <p:extLst>
      <p:ext uri="{BB962C8B-B14F-4D97-AF65-F5344CB8AC3E}">
        <p14:creationId xmlns:p14="http://schemas.microsoft.com/office/powerpoint/2010/main" val="3885790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eben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1300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0378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20D1239-AC10-7CF3-7460-F409E82CBC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235845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63E66951-4F0B-CBC1-A3F3-06E36980367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34923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22D8516-82BF-C968-B99F-F2C48726086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90390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CC380BDB-57AA-395C-97C5-32258AD4229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9468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AB12B8A9-2E40-004F-7D4B-DC8308302138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144936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E8E60EDF-84BC-50DF-DF1D-12535BD165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44014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271646C3-68B0-05A8-5C65-22D55CE4808F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270797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9" name="Bildplatzhalter 4">
            <a:extLst>
              <a:ext uri="{FF2B5EF4-FFF2-40B4-BE49-F238E27FC236}">
                <a16:creationId xmlns:a16="http://schemas.microsoft.com/office/drawing/2014/main" id="{EC544524-67DF-E44E-A80D-DEF20D907A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9875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052A1FF-3C1D-18C9-FF8C-91D41AD5E46F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225342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CA8F6A59-A25E-5F43-6AC1-01A66F711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24420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704FB434-2B9A-C168-61EC-9AE6DBA6CE72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179887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1811AD-FBE2-BBD0-4B34-A096DE429FE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78965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50858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9875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187440" y="1088740"/>
            <a:ext cx="5734685" cy="4287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80664E-DD47-F588-9AC5-7EF892BCCD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9875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F131E8F-F030-F634-B58C-C4083E313DB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241952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CCDDB8DD-2426-6FE0-DFEE-6DE9A58F07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1952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983435DF-10F7-65D6-87B3-02DB8987199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16411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C75924EC-5119-BC69-FAE4-4C5FAF979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16411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8DBCB22B-C5B8-EE52-8843-F6E91485161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75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9A2A0FF-0E7C-DA80-3753-010625EC477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241952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CCD0893B-0A26-A40A-4BEC-E9688A497FA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16411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C01C616E-CDC8-43AA-E3EA-1068A02735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4033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29A2272-896A-882E-5158-C54F5F68FD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41952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2522235C-97A4-2633-577F-C6E62223B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6411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8" name="Textplatzhalter 7">
            <a:extLst>
              <a:ext uri="{FF2B5EF4-FFF2-40B4-BE49-F238E27FC236}">
                <a16:creationId xmlns:a16="http://schemas.microsoft.com/office/drawing/2014/main" id="{31240D61-DAE3-BD06-237A-C12594445A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0869" y="5508398"/>
            <a:ext cx="5734685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509347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2789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1088740"/>
            <a:ext cx="5734685" cy="496916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80664E-DD47-F588-9AC5-7EF892BCCD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2789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F131E8F-F030-F634-B58C-C4083E313DB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54866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CCDDB8DD-2426-6FE0-DFEE-6DE9A58F07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4866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983435DF-10F7-65D6-87B3-02DB8987199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129325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C75924EC-5119-BC69-FAE4-4C5FAF979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29325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8DBCB22B-C5B8-EE52-8843-F6E91485161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82789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9A2A0FF-0E7C-DA80-3753-010625EC477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54866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CCD0893B-0A26-A40A-4BEC-E9688A497FA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129325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C01C616E-CDC8-43AA-E3EA-1068A02735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6947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29A2272-896A-882E-5158-C54F5F68FD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4866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2522235C-97A4-2633-577F-C6E62223B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29325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880091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866775"/>
            <a:ext cx="7688373" cy="536257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FC20296-E86A-3879-BD39-9F30E331947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48638" y="866775"/>
            <a:ext cx="3768835" cy="187151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64B2AD41-4DD5-6051-D34F-CA90E2343F5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48638" y="2938463"/>
            <a:ext cx="3768835" cy="29388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D10D92F6-CEED-9778-52E5-5789FA1E21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4000" y="6013950"/>
            <a:ext cx="3768835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Quelle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2044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hs Texte mi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56522" y="876298"/>
            <a:ext cx="3765601" cy="5353052"/>
          </a:xfrm>
          <a:noFill/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19B00308-6650-D1AB-F5C5-991F60192BF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69877" y="876299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64747F6A-D136-3EFB-6E19-6A385022B99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13200" y="876298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B3A42B55-571E-7D35-8A1D-2EE06F2B25D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71068" y="2764546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45D49E17-FFEA-350F-4AF4-82760A288C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14391" y="2764545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02C0735D-E433-CC9E-BA2C-CE7019E86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67953" y="4647380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57EE092B-F3B3-A0AB-6AF8-3C6F1603246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211276" y="4647379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2637491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ünf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2" y="244800"/>
            <a:ext cx="576000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936" y="1371600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42D8CDC-499B-83AC-9951-0F3067D8DBB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264568" y="1371600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6BDEB48F-A5F4-E47E-A6CF-964F1398E8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875" y="3105944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4D8633B6-F883-1298-E515-91B31B28E3A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75" y="4840288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0ED7E5AD-E183-82CD-F090-884A82A4B9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80532" y="1371600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Bildplatzhalter 4">
            <a:extLst>
              <a:ext uri="{FF2B5EF4-FFF2-40B4-BE49-F238E27FC236}">
                <a16:creationId xmlns:a16="http://schemas.microsoft.com/office/drawing/2014/main" id="{560DE703-9043-4D96-9589-6AB1C926574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80532" y="3105944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5B7962-C9CE-24B7-343C-9D504EEF1ADA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2264568" y="3105944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FF4B996-5BF2-362E-6F3C-0472752C4919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264568" y="4840288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3CD5622-E8DA-D57A-1F36-A80A2A8ACA69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8184232" y="3105944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0987D4F-9295-E825-B64B-CE16F9CC37E4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8184232" y="1371600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43883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un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576000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936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42D8CDC-499B-83AC-9951-0F3067D8DBB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1254919" y="158626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622633EA-CE0F-D311-E9F8-E4FF04D03BC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6936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2222D7F-5144-753F-7AF0-A8D709992A99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1254919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03285094-5EB7-BA03-462D-65224736565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6936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2C14EDF-15BE-41CE-9D5E-3D50F6B67AB4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1254919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DAC93A43-12FF-3F6B-DA7A-A04D2ECA735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02236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696B000-854E-5397-BD25-46F024ACF0B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195900" y="158626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755C6D27-9F7F-A193-A31F-2412FB8334A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02236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0A26B48-243C-9DD6-BDC2-FE40212B1AAE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5195900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0E647CD5-DA5F-6055-1889-45FC8EA8E3A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02236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FA660F0-3C7A-4C52-196B-D1FC1C4E12F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5195900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9AE88E45-2228-3BAB-B328-25AE00C869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148811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8D6A0681-D929-2BA4-D3F8-B3541A94FD81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9136793" y="1586260"/>
            <a:ext cx="2785331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4" name="Bildplatzhalter 4">
            <a:extLst>
              <a:ext uri="{FF2B5EF4-FFF2-40B4-BE49-F238E27FC236}">
                <a16:creationId xmlns:a16="http://schemas.microsoft.com/office/drawing/2014/main" id="{8D809E36-7256-6CC2-0F4B-23E42C6B142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148811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FF8DEA4B-FE27-8A9E-FBBB-04944A377343}"/>
              </a:ext>
            </a:extLst>
          </p:cNvPr>
          <p:cNvSpPr>
            <a:spLocks noGrp="1"/>
          </p:cNvSpPr>
          <p:nvPr>
            <p:ph idx="39" hasCustomPrompt="1"/>
          </p:nvPr>
        </p:nvSpPr>
        <p:spPr>
          <a:xfrm>
            <a:off x="9136794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5AC54CE7-1DE9-FCC9-D36F-326C1CC978F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48811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CFFA07EE-B7CC-6673-18A8-938F608DD842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9136794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41433673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elf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41" name="Inhaltsplatzhalter 30">
            <a:extLst>
              <a:ext uri="{FF2B5EF4-FFF2-40B4-BE49-F238E27FC236}">
                <a16:creationId xmlns:a16="http://schemas.microsoft.com/office/drawing/2014/main" id="{1FE9EFCD-7C86-A7FC-7CBA-C2A928454C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1463" y="878400"/>
            <a:ext cx="2862063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2" name="Inhaltsplatzhalter 30">
            <a:extLst>
              <a:ext uri="{FF2B5EF4-FFF2-40B4-BE49-F238E27FC236}">
                <a16:creationId xmlns:a16="http://schemas.microsoft.com/office/drawing/2014/main" id="{B5AF2636-78AA-31AE-B767-CD1ED9E308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31605" y="878400"/>
            <a:ext cx="2962866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3" name="Inhaltsplatzhalter 30">
            <a:extLst>
              <a:ext uri="{FF2B5EF4-FFF2-40B4-BE49-F238E27FC236}">
                <a16:creationId xmlns:a16="http://schemas.microsoft.com/office/drawing/2014/main" id="{8CD2FE50-AB2F-83AF-8B23-1260D26EF81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02458" y="878400"/>
            <a:ext cx="2948569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4" name="Inhaltsplatzhalter 30">
            <a:extLst>
              <a:ext uri="{FF2B5EF4-FFF2-40B4-BE49-F238E27FC236}">
                <a16:creationId xmlns:a16="http://schemas.microsoft.com/office/drawing/2014/main" id="{156B3F99-D56F-6D47-0C38-55E1C209F59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056315" y="878400"/>
            <a:ext cx="2861423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5" name="Inhaltsplatzhalter 30">
            <a:extLst>
              <a:ext uri="{FF2B5EF4-FFF2-40B4-BE49-F238E27FC236}">
                <a16:creationId xmlns:a16="http://schemas.microsoft.com/office/drawing/2014/main" id="{61CB84E3-822D-E7BF-88FA-B6CD8499742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71463" y="4942799"/>
            <a:ext cx="2862063" cy="128179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6" name="Inhaltsplatzhalter 30">
            <a:extLst>
              <a:ext uri="{FF2B5EF4-FFF2-40B4-BE49-F238E27FC236}">
                <a16:creationId xmlns:a16="http://schemas.microsoft.com/office/drawing/2014/main" id="{4BBD1101-501F-08B4-863D-4EC398FF4C2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31605" y="3577319"/>
            <a:ext cx="2962866" cy="2647269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7" name="Inhaltsplatzhalter 30">
            <a:extLst>
              <a:ext uri="{FF2B5EF4-FFF2-40B4-BE49-F238E27FC236}">
                <a16:creationId xmlns:a16="http://schemas.microsoft.com/office/drawing/2014/main" id="{799F2A81-65B3-AA66-95A8-AD7674ADA34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02458" y="3577319"/>
            <a:ext cx="2948569" cy="2647269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8" name="Inhaltsplatzhalter 30">
            <a:extLst>
              <a:ext uri="{FF2B5EF4-FFF2-40B4-BE49-F238E27FC236}">
                <a16:creationId xmlns:a16="http://schemas.microsoft.com/office/drawing/2014/main" id="{CD8C8901-62AC-56A4-B429-1C6C564195B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056315" y="4942798"/>
            <a:ext cx="2861423" cy="128179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9" name="Inhaltsplatzhalter 30">
            <a:extLst>
              <a:ext uri="{FF2B5EF4-FFF2-40B4-BE49-F238E27FC236}">
                <a16:creationId xmlns:a16="http://schemas.microsoft.com/office/drawing/2014/main" id="{FC91EDA6-5E9C-6D6C-EF9F-C7F0B68C4C0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71463" y="3577319"/>
            <a:ext cx="2862063" cy="1361404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50" name="Inhaltsplatzhalter 30">
            <a:extLst>
              <a:ext uri="{FF2B5EF4-FFF2-40B4-BE49-F238E27FC236}">
                <a16:creationId xmlns:a16="http://schemas.microsoft.com/office/drawing/2014/main" id="{51E99161-B839-91BE-206F-89792AD5F92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56315" y="3577319"/>
            <a:ext cx="2861423" cy="136080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42489205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4" y="244800"/>
            <a:ext cx="376209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19B00308-6650-D1AB-F5C5-991F60192BF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69877" y="1371601"/>
            <a:ext cx="3765600" cy="15173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E8901B72-CDFB-6B04-2999-9B4D3BECDEB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22638" y="273051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5F7462AF-9418-FBED-AE2B-9097CD9893A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22638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3722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Inhaltsplatzhalter 10">
            <a:extLst>
              <a:ext uri="{FF2B5EF4-FFF2-40B4-BE49-F238E27FC236}">
                <a16:creationId xmlns:a16="http://schemas.microsoft.com/office/drawing/2014/main" id="{BE5D1B04-2BFA-33F3-C355-D8EB9E6F77DC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93722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8823469C-27C8-EF8F-4CC9-197675E31FB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64806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887C4011-3849-0B28-B9C6-CD6CCD2774A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164806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CBEDB122-E4B4-DEAF-0C6D-61CF1C399FB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135890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2E8C9BDD-A256-932A-0451-8742BDF218C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135890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648AA9A-5221-27F9-3191-6F0F1FEAF36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20167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92E2526C-7EE2-C9B9-E09C-E4124FE41C3A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220167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6836661A-7952-7ADE-BB22-08BB2B174D2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191251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2CB294D-1078-8674-FF02-6A8C1FA8750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191251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478A5169-5857-1B03-543A-A692CECD282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62335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Inhaltsplatzhalter 10">
            <a:extLst>
              <a:ext uri="{FF2B5EF4-FFF2-40B4-BE49-F238E27FC236}">
                <a16:creationId xmlns:a16="http://schemas.microsoft.com/office/drawing/2014/main" id="{CCD55740-F556-6FFB-54B7-F02F33DD446D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62335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C3C4A300-9C66-727B-BF1B-3FE78BA4925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133419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Inhaltsplatzhalter 10">
            <a:extLst>
              <a:ext uri="{FF2B5EF4-FFF2-40B4-BE49-F238E27FC236}">
                <a16:creationId xmlns:a16="http://schemas.microsoft.com/office/drawing/2014/main" id="{A1A5D7D5-55B1-516C-7CED-BF26C79BE6B2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0133419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F4A6E408-2281-5C5F-C17D-009678C7B29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219981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7" name="Inhaltsplatzhalter 10">
            <a:extLst>
              <a:ext uri="{FF2B5EF4-FFF2-40B4-BE49-F238E27FC236}">
                <a16:creationId xmlns:a16="http://schemas.microsoft.com/office/drawing/2014/main" id="{106AA095-B514-8CB2-E655-796D9234A49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219981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B22E5E6F-159C-366B-5296-441253F3F0B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91065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9" name="Inhaltsplatzhalter 10">
            <a:extLst>
              <a:ext uri="{FF2B5EF4-FFF2-40B4-BE49-F238E27FC236}">
                <a16:creationId xmlns:a16="http://schemas.microsoft.com/office/drawing/2014/main" id="{8F99875B-FC4F-7DCE-AACD-FF783DF1F8CC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191065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86D99F31-E97B-1DE8-80A6-FCE2268D750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62149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1" name="Inhaltsplatzhalter 10">
            <a:extLst>
              <a:ext uri="{FF2B5EF4-FFF2-40B4-BE49-F238E27FC236}">
                <a16:creationId xmlns:a16="http://schemas.microsoft.com/office/drawing/2014/main" id="{2AFB99F6-8B03-8325-85FE-ACF55FEF4C7E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162149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2" name="Bildplatzhalter 4">
            <a:extLst>
              <a:ext uri="{FF2B5EF4-FFF2-40B4-BE49-F238E27FC236}">
                <a16:creationId xmlns:a16="http://schemas.microsoft.com/office/drawing/2014/main" id="{7B354065-93C3-8CD0-C6F7-EAD8915CFD2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133233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3" name="Inhaltsplatzhalter 10">
            <a:extLst>
              <a:ext uri="{FF2B5EF4-FFF2-40B4-BE49-F238E27FC236}">
                <a16:creationId xmlns:a16="http://schemas.microsoft.com/office/drawing/2014/main" id="{D9B63D01-B563-7751-25F8-D9E1385E66D2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10133233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3561E328-70B6-85DB-D07B-4E3133D9FE7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247851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5" name="Inhaltsplatzhalter 10">
            <a:extLst>
              <a:ext uri="{FF2B5EF4-FFF2-40B4-BE49-F238E27FC236}">
                <a16:creationId xmlns:a16="http://schemas.microsoft.com/office/drawing/2014/main" id="{818DEC37-95E8-080D-AB4D-58F52BC284EC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247851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2003501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itstr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536400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960DD06-5403-402D-6C88-53DCD45F16E1}"/>
              </a:ext>
            </a:extLst>
          </p:cNvPr>
          <p:cNvCxnSpPr/>
          <p:nvPr/>
        </p:nvCxnSpPr>
        <p:spPr>
          <a:xfrm>
            <a:off x="269875" y="3497585"/>
            <a:ext cx="116522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Bildplatzhalter 4">
            <a:extLst>
              <a:ext uri="{FF2B5EF4-FFF2-40B4-BE49-F238E27FC236}">
                <a16:creationId xmlns:a16="http://schemas.microsoft.com/office/drawing/2014/main" id="{F49F2DB0-AB5C-6BD8-064D-373B4B1209A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6" name="Bildplatzhalter 4">
            <a:extLst>
              <a:ext uri="{FF2B5EF4-FFF2-40B4-BE49-F238E27FC236}">
                <a16:creationId xmlns:a16="http://schemas.microsoft.com/office/drawing/2014/main" id="{F0B6A180-6984-B9E7-7ADC-A121B77988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74003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7" name="Bildplatzhalter 4">
            <a:extLst>
              <a:ext uri="{FF2B5EF4-FFF2-40B4-BE49-F238E27FC236}">
                <a16:creationId xmlns:a16="http://schemas.microsoft.com/office/drawing/2014/main" id="{38372887-04E8-C5D5-EF4C-1E25A260FB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67159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8" name="Bildplatzhalter 4">
            <a:extLst>
              <a:ext uri="{FF2B5EF4-FFF2-40B4-BE49-F238E27FC236}">
                <a16:creationId xmlns:a16="http://schemas.microsoft.com/office/drawing/2014/main" id="{7A14FB65-6B89-A9C8-8DB1-7B1F7CBFAEC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60315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9" name="Bildplatzhalter 4">
            <a:extLst>
              <a:ext uri="{FF2B5EF4-FFF2-40B4-BE49-F238E27FC236}">
                <a16:creationId xmlns:a16="http://schemas.microsoft.com/office/drawing/2014/main" id="{CD8F59A9-69CA-1C2A-33D7-AD0BB64181B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53471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0" name="Bildplatzhalter 4">
            <a:extLst>
              <a:ext uri="{FF2B5EF4-FFF2-40B4-BE49-F238E27FC236}">
                <a16:creationId xmlns:a16="http://schemas.microsoft.com/office/drawing/2014/main" id="{B582FB2A-C51D-65C1-0203-3A5AB4DB0F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46627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1" name="Bildplatzhalter 4">
            <a:extLst>
              <a:ext uri="{FF2B5EF4-FFF2-40B4-BE49-F238E27FC236}">
                <a16:creationId xmlns:a16="http://schemas.microsoft.com/office/drawing/2014/main" id="{18F14028-DA69-147A-C414-9146D8EAE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439783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2" name="Bildplatzhalter 4">
            <a:extLst>
              <a:ext uri="{FF2B5EF4-FFF2-40B4-BE49-F238E27FC236}">
                <a16:creationId xmlns:a16="http://schemas.microsoft.com/office/drawing/2014/main" id="{3A11402F-1392-D5B0-DE17-2E270C800CA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36079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3" name="Bildplatzhalter 4">
            <a:extLst>
              <a:ext uri="{FF2B5EF4-FFF2-40B4-BE49-F238E27FC236}">
                <a16:creationId xmlns:a16="http://schemas.microsoft.com/office/drawing/2014/main" id="{92F84F7D-2669-46EA-F7E5-F5A3AE35C50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829006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4" name="Bildplatzhalter 4">
            <a:extLst>
              <a:ext uri="{FF2B5EF4-FFF2-40B4-BE49-F238E27FC236}">
                <a16:creationId xmlns:a16="http://schemas.microsoft.com/office/drawing/2014/main" id="{7F4B621D-593C-EF66-AAA8-260F24BB81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521933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5" name="Bildplatzhalter 4">
            <a:extLst>
              <a:ext uri="{FF2B5EF4-FFF2-40B4-BE49-F238E27FC236}">
                <a16:creationId xmlns:a16="http://schemas.microsoft.com/office/drawing/2014/main" id="{EAB29708-5948-93D3-1DAE-9AA4E5A03DC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14860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6" name="Bildplatzhalter 4">
            <a:extLst>
              <a:ext uri="{FF2B5EF4-FFF2-40B4-BE49-F238E27FC236}">
                <a16:creationId xmlns:a16="http://schemas.microsoft.com/office/drawing/2014/main" id="{6590CFDF-AA3F-86A0-462A-8B00EDC3ED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07787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7" name="Bildplatzhalter 4">
            <a:extLst>
              <a:ext uri="{FF2B5EF4-FFF2-40B4-BE49-F238E27FC236}">
                <a16:creationId xmlns:a16="http://schemas.microsoft.com/office/drawing/2014/main" id="{F8D57941-57A2-78B6-C142-19F25D64A5F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00716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8" name="Inhaltsplatzhalter 10">
            <a:extLst>
              <a:ext uri="{FF2B5EF4-FFF2-40B4-BE49-F238E27FC236}">
                <a16:creationId xmlns:a16="http://schemas.microsoft.com/office/drawing/2014/main" id="{84D95677-0114-3854-2A06-CDDFDD44077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69875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9" name="Inhaltsplatzhalter 10">
            <a:extLst>
              <a:ext uri="{FF2B5EF4-FFF2-40B4-BE49-F238E27FC236}">
                <a16:creationId xmlns:a16="http://schemas.microsoft.com/office/drawing/2014/main" id="{830824E2-E1B0-01AE-F199-E13B717EE7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974003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0" name="Inhaltsplatzhalter 10">
            <a:extLst>
              <a:ext uri="{FF2B5EF4-FFF2-40B4-BE49-F238E27FC236}">
                <a16:creationId xmlns:a16="http://schemas.microsoft.com/office/drawing/2014/main" id="{B661178F-E8BD-64EC-8DCE-B999B4D9EAB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667159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1" name="Inhaltsplatzhalter 10">
            <a:extLst>
              <a:ext uri="{FF2B5EF4-FFF2-40B4-BE49-F238E27FC236}">
                <a16:creationId xmlns:a16="http://schemas.microsoft.com/office/drawing/2014/main" id="{A0685B94-A30D-8020-BFC0-B77022CBDE9F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360315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2" name="Inhaltsplatzhalter 10">
            <a:extLst>
              <a:ext uri="{FF2B5EF4-FFF2-40B4-BE49-F238E27FC236}">
                <a16:creationId xmlns:a16="http://schemas.microsoft.com/office/drawing/2014/main" id="{7FB39B7C-36A1-9048-02BA-E03566F2EB1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053471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3" name="Inhaltsplatzhalter 10">
            <a:extLst>
              <a:ext uri="{FF2B5EF4-FFF2-40B4-BE49-F238E27FC236}">
                <a16:creationId xmlns:a16="http://schemas.microsoft.com/office/drawing/2014/main" id="{15CACBB6-4692-7C6A-8251-BEBD135224A0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746627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4" name="Inhaltsplatzhalter 10">
            <a:extLst>
              <a:ext uri="{FF2B5EF4-FFF2-40B4-BE49-F238E27FC236}">
                <a16:creationId xmlns:a16="http://schemas.microsoft.com/office/drawing/2014/main" id="{BECB31F3-1FF3-7738-D3E5-314BB6A831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0439783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5" name="Inhaltsplatzhalter 10">
            <a:extLst>
              <a:ext uri="{FF2B5EF4-FFF2-40B4-BE49-F238E27FC236}">
                <a16:creationId xmlns:a16="http://schemas.microsoft.com/office/drawing/2014/main" id="{62AF25DC-CA5E-4417-22E5-A964FF016F62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136079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6" name="Inhaltsplatzhalter 10">
            <a:extLst>
              <a:ext uri="{FF2B5EF4-FFF2-40B4-BE49-F238E27FC236}">
                <a16:creationId xmlns:a16="http://schemas.microsoft.com/office/drawing/2014/main" id="{90D56CD7-60EE-495F-ED4B-C31A87C45E84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829006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7" name="Inhaltsplatzhalter 10">
            <a:extLst>
              <a:ext uri="{FF2B5EF4-FFF2-40B4-BE49-F238E27FC236}">
                <a16:creationId xmlns:a16="http://schemas.microsoft.com/office/drawing/2014/main" id="{28B0CB76-6D72-3E2E-056B-27DB3947102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4521933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8" name="Inhaltsplatzhalter 10">
            <a:extLst>
              <a:ext uri="{FF2B5EF4-FFF2-40B4-BE49-F238E27FC236}">
                <a16:creationId xmlns:a16="http://schemas.microsoft.com/office/drawing/2014/main" id="{57BA3158-F345-F5B5-83D3-6B1D5546CF2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214860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9" name="Inhaltsplatzhalter 10">
            <a:extLst>
              <a:ext uri="{FF2B5EF4-FFF2-40B4-BE49-F238E27FC236}">
                <a16:creationId xmlns:a16="http://schemas.microsoft.com/office/drawing/2014/main" id="{FC40280B-F0D4-264E-C17E-3D2B98F5645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7907787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40" name="Inhaltsplatzhalter 10">
            <a:extLst>
              <a:ext uri="{FF2B5EF4-FFF2-40B4-BE49-F238E27FC236}">
                <a16:creationId xmlns:a16="http://schemas.microsoft.com/office/drawing/2014/main" id="{4B3C570F-341A-24E7-0226-5D3A693E9D76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00716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375784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80000"/>
            <a:ext cx="11652249" cy="49788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23 September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BA Final Presentation - Lennart Töllke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11DA3BE-00CD-1BA7-A6C5-5D9732DE88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2000" y="273600"/>
            <a:ext cx="3465505" cy="536400"/>
          </a:xfrm>
        </p:spPr>
        <p:txBody>
          <a:bodyPr anchor="ctr"/>
          <a:lstStyle>
            <a:lvl1pPr>
              <a:lnSpc>
                <a:spcPct val="97000"/>
              </a:lnSpc>
              <a:defRPr sz="1300" spc="-20" baseline="0"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GB" noProof="0" dirty="0" err="1"/>
              <a:t>Organisationseinheit</a:t>
            </a:r>
            <a:endParaRPr lang="en-GB" noProof="0" dirty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A04CBAD-2C4F-A402-4949-1283FB197368}"/>
              </a:ext>
            </a:extLst>
          </p:cNvPr>
          <p:cNvCxnSpPr/>
          <p:nvPr/>
        </p:nvCxnSpPr>
        <p:spPr>
          <a:xfrm>
            <a:off x="2134800" y="268547"/>
            <a:ext cx="0" cy="5400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22F3AE3-7ACB-2716-808B-C82789FE8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  <p:sp>
        <p:nvSpPr>
          <p:cNvPr id="3" name="Bildplatzhalter 6">
            <a:extLst>
              <a:ext uri="{FF2B5EF4-FFF2-40B4-BE49-F238E27FC236}">
                <a16:creationId xmlns:a16="http://schemas.microsoft.com/office/drawing/2014/main" id="{3E33648C-CA30-D18F-AD19-488B5D3896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0983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15B553A-D76B-BE50-5229-98B3298F67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155868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  <p:cxnSp>
        <p:nvCxnSpPr>
          <p:cNvPr id="10" name="Gerader Verbinder 13">
            <a:extLst>
              <a:ext uri="{FF2B5EF4-FFF2-40B4-BE49-F238E27FC236}">
                <a16:creationId xmlns:a16="http://schemas.microsoft.com/office/drawing/2014/main" id="{C8695E30-C682-657A-CE1E-BCDA5B2D888F}"/>
              </a:ext>
            </a:extLst>
          </p:cNvPr>
          <p:cNvCxnSpPr>
            <a:cxnSpLocks/>
          </p:cNvCxnSpPr>
          <p:nvPr/>
        </p:nvCxnSpPr>
        <p:spPr>
          <a:xfrm>
            <a:off x="1491966" y="6246812"/>
            <a:ext cx="0" cy="33734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6">
            <a:extLst>
              <a:ext uri="{FF2B5EF4-FFF2-40B4-BE49-F238E27FC236}">
                <a16:creationId xmlns:a16="http://schemas.microsoft.com/office/drawing/2014/main" id="{D97721AF-771D-3772-A516-40C8BD5539BE}"/>
              </a:ext>
            </a:extLst>
          </p:cNvPr>
          <p:cNvCxnSpPr>
            <a:cxnSpLocks/>
          </p:cNvCxnSpPr>
          <p:nvPr/>
        </p:nvCxnSpPr>
        <p:spPr>
          <a:xfrm>
            <a:off x="2951746" y="6246812"/>
            <a:ext cx="0" cy="33734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B7E424F3-B19E-8930-52AC-A85E22C10F2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6098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461024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273378"/>
            <a:ext cx="11652249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0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Bild und acht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3EBFA33-E838-4FF1-1D0F-2B8F723A98F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EDFDEC-7873-15BD-1B6F-5DAEB075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8398" y="6424761"/>
            <a:ext cx="1189348" cy="1440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23 September 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04195A-F200-70E1-095F-04D38F55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BA Final Presentation - Lennart Töllke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3564CC-433E-0F7E-78ED-4CBD5802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3325" y="6424761"/>
            <a:ext cx="208800" cy="1440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3F26200-5089-80AE-C07E-2ADBBFCB862E}"/>
              </a:ext>
            </a:extLst>
          </p:cNvPr>
          <p:cNvCxnSpPr>
            <a:cxnSpLocks/>
          </p:cNvCxnSpPr>
          <p:nvPr/>
        </p:nvCxnSpPr>
        <p:spPr>
          <a:xfrm>
            <a:off x="1418938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795B1871-CB5E-1539-590E-A27B00A5B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5372" y="6448574"/>
            <a:ext cx="1141200" cy="136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tx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7249099-EAE8-15A9-5DD9-4B8BD6C11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11650662" cy="625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8" name="Textplatzhalter 27">
            <a:extLst>
              <a:ext uri="{FF2B5EF4-FFF2-40B4-BE49-F238E27FC236}">
                <a16:creationId xmlns:a16="http://schemas.microsoft.com/office/drawing/2014/main" id="{9EB74D43-ABA5-E11E-DD85-85CF51186C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30670" y="27276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0" name="Textplatzhalter 27">
            <a:extLst>
              <a:ext uri="{FF2B5EF4-FFF2-40B4-BE49-F238E27FC236}">
                <a16:creationId xmlns:a16="http://schemas.microsoft.com/office/drawing/2014/main" id="{048FC5CC-2121-56F3-C3F5-B5C874FFB1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264" y="182654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11" name="Textplatzhalter 27">
            <a:extLst>
              <a:ext uri="{FF2B5EF4-FFF2-40B4-BE49-F238E27FC236}">
                <a16:creationId xmlns:a16="http://schemas.microsoft.com/office/drawing/2014/main" id="{BB0B7B4E-7C57-28E9-4CB9-B4570ABC59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0960" y="182177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A8FF8281-AD66-C77E-347B-07E4F503BA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6264" y="2732367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0" name="Textplatzhalter 27">
            <a:extLst>
              <a:ext uri="{FF2B5EF4-FFF2-40B4-BE49-F238E27FC236}">
                <a16:creationId xmlns:a16="http://schemas.microsoft.com/office/drawing/2014/main" id="{55EE194A-C397-2617-7780-D86A48CAE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5974" y="4611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4" name="Textplatzhalter 27">
            <a:extLst>
              <a:ext uri="{FF2B5EF4-FFF2-40B4-BE49-F238E27FC236}">
                <a16:creationId xmlns:a16="http://schemas.microsoft.com/office/drawing/2014/main" id="{DBF35E7F-D953-CAA9-3A99-15E4880E3A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311" y="27420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692AC1F8-AB87-40B3-4118-64C6B6A63F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5128" y="460862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1" name="Textplatzhalter 27">
            <a:extLst>
              <a:ext uri="{FF2B5EF4-FFF2-40B4-BE49-F238E27FC236}">
                <a16:creationId xmlns:a16="http://schemas.microsoft.com/office/drawing/2014/main" id="{8B875A59-87E2-329A-FECC-BEA7FE43BA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2838" y="4611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2" name="Textplatzhalter 27">
            <a:extLst>
              <a:ext uri="{FF2B5EF4-FFF2-40B4-BE49-F238E27FC236}">
                <a16:creationId xmlns:a16="http://schemas.microsoft.com/office/drawing/2014/main" id="{69DCED49-C168-77C0-6547-0CADBD71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3128" y="3705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3" name="Textplatzhalter 27">
            <a:extLst>
              <a:ext uri="{FF2B5EF4-FFF2-40B4-BE49-F238E27FC236}">
                <a16:creationId xmlns:a16="http://schemas.microsoft.com/office/drawing/2014/main" id="{E691F604-DB24-E1B1-CD8D-23BFFC1444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76264" y="3705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4" name="Textplatzhalter 27">
            <a:extLst>
              <a:ext uri="{FF2B5EF4-FFF2-40B4-BE49-F238E27FC236}">
                <a16:creationId xmlns:a16="http://schemas.microsoft.com/office/drawing/2014/main" id="{48B584AC-71CB-16D8-E722-8AC5553FE59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2602" y="183617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64EFC00D-C82F-63F3-901A-E32AA556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5418" y="370279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6" name="Textplatzhalter 27">
            <a:extLst>
              <a:ext uri="{FF2B5EF4-FFF2-40B4-BE49-F238E27FC236}">
                <a16:creationId xmlns:a16="http://schemas.microsoft.com/office/drawing/2014/main" id="{2F484B0C-2F5D-4A41-8BBA-C15A9F143EB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50114" y="1831417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7" name="Textplatzhalter 27">
            <a:extLst>
              <a:ext uri="{FF2B5EF4-FFF2-40B4-BE49-F238E27FC236}">
                <a16:creationId xmlns:a16="http://schemas.microsoft.com/office/drawing/2014/main" id="{4885B59F-449F-B852-F442-3B1C68A2AA6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9824" y="2737244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8" name="Textplatzhalter 27">
            <a:extLst>
              <a:ext uri="{FF2B5EF4-FFF2-40B4-BE49-F238E27FC236}">
                <a16:creationId xmlns:a16="http://schemas.microsoft.com/office/drawing/2014/main" id="{AA5DC075-9286-B8C4-CD9F-B561C39392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282" y="370279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9" name="Textplatzhalter 27">
            <a:extLst>
              <a:ext uri="{FF2B5EF4-FFF2-40B4-BE49-F238E27FC236}">
                <a16:creationId xmlns:a16="http://schemas.microsoft.com/office/drawing/2014/main" id="{2B7C5942-88D4-4AE4-D493-E6EB256531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1992" y="4608624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1869975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ht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0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AED8CC9-45E8-1A12-FE4B-99B48514CF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31317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0E65F99-D41E-97A8-5B90-921DFF4F75C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1174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/>
            </a:lvl1pPr>
            <a:lvl2pPr>
              <a:defRPr lang="de-CH" noProof="0" dirty="0"/>
            </a:lvl2pPr>
            <a:lvl3pPr>
              <a:defRPr lang="de-CH"/>
            </a:lvl3pPr>
            <a:lvl4pPr>
              <a:defRPr lang="de-CH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2B30555-3BA5-1953-D982-C69CB839D8F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151032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/>
            </a:lvl1pPr>
            <a:lvl2pPr>
              <a:defRPr lang="de-CH" noProof="0" dirty="0"/>
            </a:lvl2pPr>
            <a:lvl3pPr>
              <a:defRPr lang="de-CH"/>
            </a:lvl3pPr>
            <a:lvl4pPr>
              <a:defRPr lang="de-CH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4DAEC7F-9097-CC65-18FC-ABDF8656180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151031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99A24F7-6F45-D408-172F-9FCB5D02667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191174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564AFF4-7AFB-5D44-CE32-7B8A59C91178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231317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A71E75C8-391E-2558-3A91-AA1F31A93B05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71460" y="1371600"/>
            <a:ext cx="2775600" cy="1716981"/>
          </a:xfrm>
        </p:spPr>
        <p:txBody>
          <a:bodyPr/>
          <a:lstStyle>
            <a:lvl1pPr>
              <a:tabLst>
                <a:tab pos="1704975" algn="l"/>
              </a:tabLst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3E32DEA9-77CE-B434-4A3D-3AAB04FD78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0000" y="6019388"/>
            <a:ext cx="5736917" cy="205200"/>
          </a:xfrm>
        </p:spPr>
        <p:txBody>
          <a:bodyPr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3322504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A71E75C8-391E-2558-3A91-AA1F31A93B05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70582" y="2700000"/>
            <a:ext cx="2778003" cy="3524588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Contact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8ED976-BD70-59ED-B970-3FA256DEEE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ADD2F24-DA82-E6C1-DFC7-E7D6DA1F104A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276512" y="1389564"/>
            <a:ext cx="856800" cy="856800"/>
          </a:xfrm>
        </p:spPr>
        <p:txBody>
          <a:bodyPr anchor="ctr"/>
          <a:lstStyle>
            <a:lvl1pPr algn="ctr">
              <a:tabLst>
                <a:tab pos="1704975" algn="l"/>
              </a:tabLst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QR-Code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8FD34BD-5602-5735-423C-351E3E46BFED}"/>
              </a:ext>
            </a:extLst>
          </p:cNvPr>
          <p:cNvCxnSpPr>
            <a:cxnSpLocks/>
          </p:cNvCxnSpPr>
          <p:nvPr/>
        </p:nvCxnSpPr>
        <p:spPr>
          <a:xfrm>
            <a:off x="270582" y="2492896"/>
            <a:ext cx="27780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7491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296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81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Universitäts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80000"/>
            <a:ext cx="11652249" cy="551311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23 September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BA Final Presentation - Lennart Töllke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526C9F-D78C-A1C8-B22D-122736EC2F5E}"/>
              </a:ext>
            </a:extLst>
          </p:cNvPr>
          <p:cNvCxnSpPr/>
          <p:nvPr/>
        </p:nvCxnSpPr>
        <p:spPr>
          <a:xfrm>
            <a:off x="2134800" y="268547"/>
            <a:ext cx="0" cy="5400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7B00AE1C-C971-C5C1-1DCB-41F3370C3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2000" y="273600"/>
            <a:ext cx="3465505" cy="536400"/>
          </a:xfrm>
        </p:spPr>
        <p:txBody>
          <a:bodyPr anchor="ctr"/>
          <a:lstStyle>
            <a:lvl1pPr>
              <a:lnSpc>
                <a:spcPct val="97000"/>
              </a:lnSpc>
              <a:defRPr sz="1300" spc="-20" baseline="0"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GB" noProof="0" dirty="0" err="1"/>
              <a:t>Organisationseinheit</a:t>
            </a:r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EBEE38-90C0-68F8-53F6-37ACBFF105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</p:spTree>
    <p:extLst>
      <p:ext uri="{BB962C8B-B14F-4D97-AF65-F5344CB8AC3E}">
        <p14:creationId xmlns:p14="http://schemas.microsoft.com/office/powerpoint/2010/main" val="5018669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78185"/>
            <a:ext cx="11652249" cy="551311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r>
              <a:rPr lang="en-US"/>
              <a:t>23 September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r>
              <a:rPr lang="en-US"/>
              <a:t>BA Final Presentation - Lennart Töllke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00B2A4-A548-86D9-6FFA-57A63AC10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</p:spTree>
    <p:extLst>
      <p:ext uri="{BB962C8B-B14F-4D97-AF65-F5344CB8AC3E}">
        <p14:creationId xmlns:p14="http://schemas.microsoft.com/office/powerpoint/2010/main" val="14252587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80000"/>
            <a:ext cx="11652249" cy="49788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23 September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BA Final Presentation - Lennart Töllke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11DA3BE-00CD-1BA7-A6C5-5D9732DE88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2000" y="273600"/>
            <a:ext cx="3465505" cy="536400"/>
          </a:xfrm>
        </p:spPr>
        <p:txBody>
          <a:bodyPr anchor="ctr"/>
          <a:lstStyle>
            <a:lvl1pPr>
              <a:lnSpc>
                <a:spcPct val="97000"/>
              </a:lnSpc>
              <a:defRPr sz="1300" spc="-20" baseline="0"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GB" noProof="0" dirty="0" err="1"/>
              <a:t>Organisationseinheit</a:t>
            </a:r>
            <a:endParaRPr lang="en-GB" noProof="0" dirty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A04CBAD-2C4F-A402-4949-1283FB197368}"/>
              </a:ext>
            </a:extLst>
          </p:cNvPr>
          <p:cNvCxnSpPr/>
          <p:nvPr/>
        </p:nvCxnSpPr>
        <p:spPr>
          <a:xfrm>
            <a:off x="2134800" y="268547"/>
            <a:ext cx="0" cy="5400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22F3AE3-7ACB-2716-808B-C82789FE8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  <p:sp>
        <p:nvSpPr>
          <p:cNvPr id="3" name="Bildplatzhalter 6">
            <a:extLst>
              <a:ext uri="{FF2B5EF4-FFF2-40B4-BE49-F238E27FC236}">
                <a16:creationId xmlns:a16="http://schemas.microsoft.com/office/drawing/2014/main" id="{3E33648C-CA30-D18F-AD19-488B5D3896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0983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15B553A-D76B-BE50-5229-98B3298F67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155868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  <p:cxnSp>
        <p:nvCxnSpPr>
          <p:cNvPr id="10" name="Gerader Verbinder 13">
            <a:extLst>
              <a:ext uri="{FF2B5EF4-FFF2-40B4-BE49-F238E27FC236}">
                <a16:creationId xmlns:a16="http://schemas.microsoft.com/office/drawing/2014/main" id="{C8695E30-C682-657A-CE1E-BCDA5B2D888F}"/>
              </a:ext>
            </a:extLst>
          </p:cNvPr>
          <p:cNvCxnSpPr>
            <a:cxnSpLocks/>
          </p:cNvCxnSpPr>
          <p:nvPr/>
        </p:nvCxnSpPr>
        <p:spPr>
          <a:xfrm>
            <a:off x="1491966" y="6246812"/>
            <a:ext cx="0" cy="33734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6">
            <a:extLst>
              <a:ext uri="{FF2B5EF4-FFF2-40B4-BE49-F238E27FC236}">
                <a16:creationId xmlns:a16="http://schemas.microsoft.com/office/drawing/2014/main" id="{D97721AF-771D-3772-A516-40C8BD5539BE}"/>
              </a:ext>
            </a:extLst>
          </p:cNvPr>
          <p:cNvCxnSpPr>
            <a:cxnSpLocks/>
          </p:cNvCxnSpPr>
          <p:nvPr/>
        </p:nvCxnSpPr>
        <p:spPr>
          <a:xfrm>
            <a:off x="2951746" y="6246812"/>
            <a:ext cx="0" cy="33734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B7E424F3-B19E-8930-52AC-A85E22C10F2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6098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385695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gross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273378"/>
            <a:ext cx="11652249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platzhalter 4">
            <a:extLst>
              <a:ext uri="{FF2B5EF4-FFF2-40B4-BE49-F238E27FC236}">
                <a16:creationId xmlns:a16="http://schemas.microsoft.com/office/drawing/2014/main" id="{48EC57F8-2FF9-F2DC-C053-E44A7DBF45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209675"/>
            <a:ext cx="1983799" cy="1308143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2400" b="1"/>
            </a:lvl1pPr>
            <a:lvl2pPr marL="0" indent="0">
              <a:lnSpc>
                <a:spcPct val="103000"/>
              </a:lnSpc>
              <a:spcBef>
                <a:spcPts val="0"/>
              </a:spcBef>
              <a:buFontTx/>
              <a:buNone/>
              <a:defRPr sz="1600" b="0"/>
            </a:lvl2pPr>
            <a:lvl3pPr>
              <a:lnSpc>
                <a:spcPct val="83000"/>
              </a:lnSpc>
              <a:defRPr sz="4700" b="1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Insert text</a:t>
            </a:r>
          </a:p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0563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gross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273378"/>
            <a:ext cx="11652249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platzhalter 4">
            <a:extLst>
              <a:ext uri="{FF2B5EF4-FFF2-40B4-BE49-F238E27FC236}">
                <a16:creationId xmlns:a16="http://schemas.microsoft.com/office/drawing/2014/main" id="{48EC57F8-2FF9-F2DC-C053-E44A7DBF45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209675"/>
            <a:ext cx="1983799" cy="1308143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2400" b="1"/>
            </a:lvl1pPr>
            <a:lvl2pPr marL="0" indent="0">
              <a:lnSpc>
                <a:spcPct val="103000"/>
              </a:lnSpc>
              <a:spcBef>
                <a:spcPts val="0"/>
              </a:spcBef>
              <a:buFontTx/>
              <a:buNone/>
              <a:defRPr sz="1600" b="0"/>
            </a:lvl2pPr>
            <a:lvl3pPr>
              <a:lnSpc>
                <a:spcPct val="83000"/>
              </a:lnSpc>
              <a:defRPr sz="4700" b="1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Insert text</a:t>
            </a:r>
          </a:p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512675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62E6E148-5F7E-6A90-F5E7-CAF43EF2FF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75" y="866775"/>
            <a:ext cx="11652249" cy="5150546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CDD860C-EA71-505B-F39E-701CB8A00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2800"/>
            <a:ext cx="5826000" cy="203300"/>
          </a:xfrm>
        </p:spPr>
        <p:txBody>
          <a:bodyPr anchor="b"/>
          <a:lstStyle>
            <a:lvl1pPr>
              <a:lnSpc>
                <a:spcPct val="109000"/>
              </a:lnSpc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7737E4CB-5032-63D9-B015-478DD21B13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154437"/>
            <a:ext cx="1389084" cy="949904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2400" b="1"/>
            </a:lvl1pPr>
            <a:lvl2pPr marL="0" indent="0">
              <a:lnSpc>
                <a:spcPct val="103000"/>
              </a:lnSpc>
              <a:spcBef>
                <a:spcPts val="0"/>
              </a:spcBef>
              <a:buFontTx/>
              <a:buNone/>
              <a:defRPr sz="1600" b="0"/>
            </a:lvl2pPr>
            <a:lvl3pPr>
              <a:lnSpc>
                <a:spcPct val="83000"/>
              </a:lnSpc>
              <a:defRPr sz="4700" b="1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1"/>
            <a:r>
              <a:rPr lang="en-GB" noProof="0" dirty="0"/>
              <a:t>Insert text</a:t>
            </a:r>
          </a:p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84038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289224"/>
            <a:ext cx="11650663" cy="5935364"/>
          </a:xfrm>
          <a:solidFill>
            <a:schemeClr val="accent1"/>
          </a:solidFill>
        </p:spPr>
        <p:txBody>
          <a:bodyPr tIns="324000" rIns="0" anchor="t"/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5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74625" indent="-174625" algn="r">
              <a:buFont typeface="Source Sans Pro" panose="020B0503030403020204" pitchFamily="34" charset="0"/>
              <a:buChar char="―"/>
              <a:defRPr/>
            </a:lvl2pPr>
            <a:lvl3pPr marL="360363" indent="-185738" algn="r">
              <a:buFont typeface="Source Sans Pro" panose="020B0503030403020204" pitchFamily="34" charset="0"/>
              <a:buChar char="―"/>
              <a:defRPr/>
            </a:lvl3pPr>
            <a:lvl4pPr marL="534988" indent="-174625" algn="r">
              <a:buFont typeface="Source Sans Pro" panose="020B0503030403020204" pitchFamily="34" charset="0"/>
              <a:buChar char="―"/>
              <a:defRPr/>
            </a:lvl4pPr>
            <a:lvl5pPr marL="719138" indent="-184150" algn="r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de-CH" dirty="0"/>
              <a:t>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023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870744"/>
            <a:ext cx="11650663" cy="51505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52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CDD860C-EA71-505B-F39E-701CB8A00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1289"/>
            <a:ext cx="5826000" cy="2033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37663831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866774"/>
            <a:ext cx="9324000" cy="4816476"/>
          </a:xfrm>
        </p:spPr>
        <p:txBody>
          <a:bodyPr anchor="ctr"/>
          <a:lstStyle>
            <a:lvl1pPr>
              <a:lnSpc>
                <a:spcPct val="97000"/>
              </a:lnSpc>
              <a:spcBef>
                <a:spcPts val="0"/>
              </a:spcBef>
              <a:defRPr sz="3000"/>
            </a:lvl1pPr>
            <a:lvl2pPr>
              <a:lnSpc>
                <a:spcPct val="97000"/>
              </a:lnSpc>
              <a:spcBef>
                <a:spcPts val="1000"/>
              </a:spcBef>
              <a:defRPr sz="3000"/>
            </a:lvl2pPr>
            <a:lvl3pPr>
              <a:lnSpc>
                <a:spcPct val="97000"/>
              </a:lnSpc>
              <a:spcBef>
                <a:spcPts val="1000"/>
              </a:spcBef>
              <a:defRPr sz="3000"/>
            </a:lvl3pPr>
            <a:lvl4pPr>
              <a:lnSpc>
                <a:spcPct val="97000"/>
              </a:lnSpc>
              <a:spcBef>
                <a:spcPts val="1000"/>
              </a:spcBef>
              <a:defRPr sz="3000"/>
            </a:lvl4pPr>
            <a:lvl5pPr>
              <a:lnSpc>
                <a:spcPct val="97000"/>
              </a:lnSpc>
              <a:spcBef>
                <a:spcPts val="1000"/>
              </a:spcBef>
              <a:defRPr sz="3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113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799"/>
            <a:ext cx="5722937" cy="6219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71463" y="866774"/>
            <a:ext cx="5722937" cy="5133447"/>
          </a:xfrm>
        </p:spPr>
        <p:txBody>
          <a:bodyPr/>
          <a:lstStyle>
            <a:lvl1pPr>
              <a:defRPr sz="1600"/>
            </a:lvl1pPr>
            <a:lvl2pPr marL="226800" indent="-226800">
              <a:defRPr sz="1600"/>
            </a:lvl2pPr>
            <a:lvl3pPr marL="658800" indent="-226800">
              <a:defRPr sz="1600"/>
            </a:lvl3pPr>
            <a:lvl4pPr marL="1090800" indent="-226800">
              <a:defRPr sz="1600"/>
            </a:lvl4pPr>
            <a:lvl5pPr marL="1522800" indent="-226800"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08660E-5135-A84E-B689-DDFA75A72BB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7600" y="242888"/>
            <a:ext cx="5722937" cy="5981700"/>
          </a:xfrm>
        </p:spPr>
        <p:txBody>
          <a:bodyPr/>
          <a:lstStyle>
            <a:lvl1pPr>
              <a:defRPr sz="1600"/>
            </a:lvl1pPr>
            <a:lvl2pPr marL="226800" indent="-226800">
              <a:defRPr sz="1600"/>
            </a:lvl2pPr>
            <a:lvl3pPr marL="658800" indent="-226800">
              <a:defRPr sz="1600"/>
            </a:lvl3pPr>
            <a:lvl4pPr marL="1090800" indent="-226800">
              <a:defRPr sz="1600"/>
            </a:lvl4pPr>
            <a:lvl5pPr marL="1522800" indent="-226800"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extplatzhalter 8">
            <a:extLst>
              <a:ext uri="{FF2B5EF4-FFF2-40B4-BE49-F238E27FC236}">
                <a16:creationId xmlns:a16="http://schemas.microsoft.com/office/drawing/2014/main" id="{958C9C6E-122D-B369-EB0B-2386BA817C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875" y="6000221"/>
            <a:ext cx="5722937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41532412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9EEEEF7-8E4F-3C55-5E7A-50A2A740DE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1462" y="1371600"/>
            <a:ext cx="5724000" cy="4628621"/>
          </a:xfrm>
        </p:spPr>
        <p:txBody>
          <a:bodyPr/>
          <a:lstStyle>
            <a:lvl1pPr>
              <a:spcAft>
                <a:spcPts val="0"/>
              </a:spcAft>
              <a:defRPr sz="1600"/>
            </a:lvl1pPr>
            <a:lvl2pPr marL="226800" indent="-226800">
              <a:spcBef>
                <a:spcPts val="1000"/>
              </a:spcBef>
              <a:spcAft>
                <a:spcPts val="0"/>
              </a:spcAft>
              <a:defRPr sz="1600"/>
            </a:lvl2pPr>
            <a:lvl3pPr marL="658800" indent="-226800">
              <a:spcBef>
                <a:spcPts val="1000"/>
              </a:spcBef>
              <a:spcAft>
                <a:spcPts val="0"/>
              </a:spcAft>
              <a:defRPr sz="1600"/>
            </a:lvl3pPr>
            <a:lvl4pPr marL="1090800" indent="-226800">
              <a:spcBef>
                <a:spcPts val="1000"/>
              </a:spcBef>
              <a:spcAft>
                <a:spcPts val="0"/>
              </a:spcAft>
              <a:defRPr sz="1600"/>
            </a:lvl4pPr>
            <a:lvl5pPr marL="1522800" indent="-342000">
              <a:spcBef>
                <a:spcPts val="10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600" y="245268"/>
            <a:ext cx="5723999" cy="845567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EAAB97D8-67DD-4A1A-E7E3-B479715D9C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00221"/>
            <a:ext cx="5734380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591826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hs Inhalt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600" y="245268"/>
            <a:ext cx="5723999" cy="845567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EAAB97D8-67DD-4A1A-E7E3-B479715D9C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2800"/>
            <a:ext cx="5734380" cy="205200"/>
          </a:xfrm>
        </p:spPr>
        <p:txBody>
          <a:bodyPr anchor="b"/>
          <a:lstStyle>
            <a:lvl1pPr>
              <a:lnSpc>
                <a:spcPct val="109000"/>
              </a:lnSpc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D08B5C7-0B72-0F94-738C-A9B735A2519D}"/>
              </a:ext>
            </a:extLst>
          </p:cNvPr>
          <p:cNvCxnSpPr>
            <a:cxnSpLocks/>
          </p:cNvCxnSpPr>
          <p:nvPr/>
        </p:nvCxnSpPr>
        <p:spPr>
          <a:xfrm>
            <a:off x="273050" y="5155072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6987E16-61C3-F16E-EBD2-164E17176CF4}"/>
              </a:ext>
            </a:extLst>
          </p:cNvPr>
          <p:cNvCxnSpPr>
            <a:cxnSpLocks/>
          </p:cNvCxnSpPr>
          <p:nvPr/>
        </p:nvCxnSpPr>
        <p:spPr>
          <a:xfrm>
            <a:off x="3228366" y="51550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7071907-BBD2-40D4-55E0-1E83C4F6D6BC}"/>
              </a:ext>
            </a:extLst>
          </p:cNvPr>
          <p:cNvCxnSpPr>
            <a:cxnSpLocks/>
          </p:cNvCxnSpPr>
          <p:nvPr/>
        </p:nvCxnSpPr>
        <p:spPr>
          <a:xfrm>
            <a:off x="3233129" y="34405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CE74047-F734-D6A9-08E0-D291395944F0}"/>
              </a:ext>
            </a:extLst>
          </p:cNvPr>
          <p:cNvCxnSpPr>
            <a:cxnSpLocks/>
          </p:cNvCxnSpPr>
          <p:nvPr/>
        </p:nvCxnSpPr>
        <p:spPr>
          <a:xfrm>
            <a:off x="276265" y="34405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45E1AF-C792-F20E-F289-890F955A6D57}"/>
              </a:ext>
            </a:extLst>
          </p:cNvPr>
          <p:cNvCxnSpPr>
            <a:cxnSpLocks/>
          </p:cNvCxnSpPr>
          <p:nvPr/>
        </p:nvCxnSpPr>
        <p:spPr>
          <a:xfrm>
            <a:off x="273449" y="1726352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8DB0037-139C-0385-E03A-306D5169233B}"/>
              </a:ext>
            </a:extLst>
          </p:cNvPr>
          <p:cNvCxnSpPr>
            <a:cxnSpLocks/>
          </p:cNvCxnSpPr>
          <p:nvPr/>
        </p:nvCxnSpPr>
        <p:spPr>
          <a:xfrm>
            <a:off x="3230961" y="1721590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27">
            <a:extLst>
              <a:ext uri="{FF2B5EF4-FFF2-40B4-BE49-F238E27FC236}">
                <a16:creationId xmlns:a16="http://schemas.microsoft.com/office/drawing/2014/main" id="{30017B53-05EC-3989-249C-664AD90907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30670" y="18767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7" name="Textplatzhalter 27">
            <a:extLst>
              <a:ext uri="{FF2B5EF4-FFF2-40B4-BE49-F238E27FC236}">
                <a16:creationId xmlns:a16="http://schemas.microsoft.com/office/drawing/2014/main" id="{714803E2-4C7F-CFE5-7B57-C3F213A340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050" y="5310187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8" name="Textplatzhalter 27">
            <a:extLst>
              <a:ext uri="{FF2B5EF4-FFF2-40B4-BE49-F238E27FC236}">
                <a16:creationId xmlns:a16="http://schemas.microsoft.com/office/drawing/2014/main" id="{9C152131-ED74-0F59-B477-F10CE617C4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32838" y="3595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1" name="Textplatzhalter 27">
            <a:extLst>
              <a:ext uri="{FF2B5EF4-FFF2-40B4-BE49-F238E27FC236}">
                <a16:creationId xmlns:a16="http://schemas.microsoft.com/office/drawing/2014/main" id="{1182E294-3DAE-8397-D78D-AE19E051369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28075" y="53101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2" name="Textplatzhalter 27">
            <a:extLst>
              <a:ext uri="{FF2B5EF4-FFF2-40B4-BE49-F238E27FC236}">
                <a16:creationId xmlns:a16="http://schemas.microsoft.com/office/drawing/2014/main" id="{F8CA09C2-6A74-C429-81F0-F2CA0C0A8B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28366" y="44043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3" name="Textplatzhalter 27">
            <a:extLst>
              <a:ext uri="{FF2B5EF4-FFF2-40B4-BE49-F238E27FC236}">
                <a16:creationId xmlns:a16="http://schemas.microsoft.com/office/drawing/2014/main" id="{79EF64BE-BAA5-7A03-2892-71B58B0FA7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3050" y="440436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4" name="Textplatzhalter 27">
            <a:extLst>
              <a:ext uri="{FF2B5EF4-FFF2-40B4-BE49-F238E27FC236}">
                <a16:creationId xmlns:a16="http://schemas.microsoft.com/office/drawing/2014/main" id="{B37CF961-4AA4-3E2D-1EEC-751B07F74E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264" y="2689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5" name="Textplatzhalter 27">
            <a:extLst>
              <a:ext uri="{FF2B5EF4-FFF2-40B4-BE49-F238E27FC236}">
                <a16:creationId xmlns:a16="http://schemas.microsoft.com/office/drawing/2014/main" id="{A75866BD-D0AA-3041-796D-1EB9B1F3A8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3128" y="2689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348CBF73-5164-67ED-100D-52F0577F0D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6264" y="3595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8" name="Textplatzhalter 27">
            <a:extLst>
              <a:ext uri="{FF2B5EF4-FFF2-40B4-BE49-F238E27FC236}">
                <a16:creationId xmlns:a16="http://schemas.microsoft.com/office/drawing/2014/main" id="{E413BFB1-BE2B-5698-D056-CFFE93D63A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3448" y="18767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9" name="Textplatzhalter 27">
            <a:extLst>
              <a:ext uri="{FF2B5EF4-FFF2-40B4-BE49-F238E27FC236}">
                <a16:creationId xmlns:a16="http://schemas.microsoft.com/office/drawing/2014/main" id="{A6AD1D29-4F20-7C67-177C-5F66137D5C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448" y="97564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A60B2A3C-D051-ADD5-9279-F6C77B9515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0960" y="97087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603333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273378"/>
            <a:ext cx="5724000" cy="560164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9EEEEF7-8E4F-3C55-5E7A-50A2A740DE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88400" y="866774"/>
            <a:ext cx="5724000" cy="5357813"/>
          </a:xfrm>
        </p:spPr>
        <p:txBody>
          <a:bodyPr/>
          <a:lstStyle>
            <a:lvl1pPr>
              <a:spcAft>
                <a:spcPts val="0"/>
              </a:spcAft>
              <a:defRPr sz="1600"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3pPr>
            <a:lvl4pPr marL="101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8400" y="244800"/>
            <a:ext cx="5723999" cy="519436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ABC8980-79BC-7792-05E5-871BA6059E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9875" y="6029325"/>
            <a:ext cx="5724525" cy="195263"/>
          </a:xfrm>
        </p:spPr>
        <p:txBody>
          <a:bodyPr anchor="b"/>
          <a:lstStyle>
            <a:lvl1pPr>
              <a:defRPr sz="1000" b="1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GB" noProof="0" dirty="0"/>
              <a:t>Insert caption</a:t>
            </a:r>
          </a:p>
        </p:txBody>
      </p:sp>
    </p:spTree>
    <p:extLst>
      <p:ext uri="{BB962C8B-B14F-4D97-AF65-F5344CB8AC3E}">
        <p14:creationId xmlns:p14="http://schemas.microsoft.com/office/powerpoint/2010/main" val="13930522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Bild, drei Flächen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>
            <a:extLst>
              <a:ext uri="{FF2B5EF4-FFF2-40B4-BE49-F238E27FC236}">
                <a16:creationId xmlns:a16="http://schemas.microsoft.com/office/drawing/2014/main" id="{5A065272-38F7-A074-824D-FD6B0FAB5C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866774"/>
            <a:ext cx="5724000" cy="535781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799"/>
            <a:ext cx="11648525" cy="6219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08660E-5135-A84E-B689-DDFA75A72BB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7600" y="2602800"/>
            <a:ext cx="5722937" cy="3621787"/>
          </a:xfrm>
        </p:spPr>
        <p:txBody>
          <a:bodyPr/>
          <a:lstStyle>
            <a:lvl1pPr>
              <a:spcBef>
                <a:spcPts val="1000"/>
              </a:spcBef>
              <a:defRPr sz="1600"/>
            </a:lvl1pPr>
            <a:lvl2pPr marL="226800" indent="-226800">
              <a:spcBef>
                <a:spcPts val="0"/>
              </a:spcBef>
              <a:defRPr sz="1600"/>
            </a:lvl2pPr>
            <a:lvl3pPr marL="658800" indent="-226800">
              <a:spcBef>
                <a:spcPts val="0"/>
              </a:spcBef>
              <a:defRPr sz="1600"/>
            </a:lvl3pPr>
            <a:lvl4pPr marL="1090800" indent="-226800">
              <a:spcBef>
                <a:spcPts val="0"/>
              </a:spcBef>
              <a:defRPr sz="1600"/>
            </a:lvl4pPr>
            <a:lvl5pPr marL="1522800" indent="-226800">
              <a:spcBef>
                <a:spcPts val="0"/>
              </a:spcBef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5C25F038-C59A-91D3-5738-FA2D715B1D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87" y="4738688"/>
            <a:ext cx="4734000" cy="1155600"/>
          </a:xfrm>
          <a:solidFill>
            <a:schemeClr val="bg1"/>
          </a:solidFill>
        </p:spPr>
        <p:txBody>
          <a:bodyPr lIns="180000" anchor="ctr"/>
          <a:lstStyle>
            <a:lvl1pPr>
              <a:lnSpc>
                <a:spcPct val="98000"/>
              </a:lnSpc>
              <a:defRPr sz="2400" b="0"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FFCDAC-C838-ADD4-2284-837AC0DB7D32}"/>
              </a:ext>
            </a:extLst>
          </p:cNvPr>
          <p:cNvSpPr>
            <a:spLocks/>
          </p:cNvSpPr>
          <p:nvPr/>
        </p:nvSpPr>
        <p:spPr>
          <a:xfrm>
            <a:off x="6179816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D52F735-79F5-3F42-160A-B27CDCC6ECBC}"/>
              </a:ext>
            </a:extLst>
          </p:cNvPr>
          <p:cNvCxnSpPr>
            <a:cxnSpLocks/>
          </p:cNvCxnSpPr>
          <p:nvPr/>
        </p:nvCxnSpPr>
        <p:spPr>
          <a:xfrm>
            <a:off x="6357417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E8ED3B-58AB-278E-8FA6-54B5367691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9816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50E60B21-008A-2B6B-00EE-55A0A5704E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9816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AB97A8F-A31B-71A8-6F59-6CF07FEC341B}"/>
              </a:ext>
            </a:extLst>
          </p:cNvPr>
          <p:cNvSpPr>
            <a:spLocks/>
          </p:cNvSpPr>
          <p:nvPr/>
        </p:nvSpPr>
        <p:spPr>
          <a:xfrm>
            <a:off x="8161200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0494D9F-526C-2E69-E603-70C47570B76A}"/>
              </a:ext>
            </a:extLst>
          </p:cNvPr>
          <p:cNvCxnSpPr>
            <a:cxnSpLocks/>
          </p:cNvCxnSpPr>
          <p:nvPr/>
        </p:nvCxnSpPr>
        <p:spPr>
          <a:xfrm>
            <a:off x="8350014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12">
            <a:extLst>
              <a:ext uri="{FF2B5EF4-FFF2-40B4-BE49-F238E27FC236}">
                <a16:creationId xmlns:a16="http://schemas.microsoft.com/office/drawing/2014/main" id="{CD54ACCC-E2D7-61F6-43F8-B08BB0DF89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1200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7" name="Textplatzhalter 12">
            <a:extLst>
              <a:ext uri="{FF2B5EF4-FFF2-40B4-BE49-F238E27FC236}">
                <a16:creationId xmlns:a16="http://schemas.microsoft.com/office/drawing/2014/main" id="{AE30B499-759C-236B-6D1C-6BCA6F207D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1200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C39869D-3DD1-49E4-9B99-D5ADADC37626}"/>
              </a:ext>
            </a:extLst>
          </p:cNvPr>
          <p:cNvSpPr>
            <a:spLocks/>
          </p:cNvSpPr>
          <p:nvPr/>
        </p:nvSpPr>
        <p:spPr>
          <a:xfrm>
            <a:off x="10130400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C74D9E1-33AE-B3A6-62C5-702A8706EDCA}"/>
              </a:ext>
            </a:extLst>
          </p:cNvPr>
          <p:cNvCxnSpPr>
            <a:cxnSpLocks/>
          </p:cNvCxnSpPr>
          <p:nvPr/>
        </p:nvCxnSpPr>
        <p:spPr>
          <a:xfrm>
            <a:off x="10319214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12">
            <a:extLst>
              <a:ext uri="{FF2B5EF4-FFF2-40B4-BE49-F238E27FC236}">
                <a16:creationId xmlns:a16="http://schemas.microsoft.com/office/drawing/2014/main" id="{21172486-FB2A-0D37-20BD-766B69EC16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30400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1" name="Textplatzhalter 12">
            <a:extLst>
              <a:ext uri="{FF2B5EF4-FFF2-40B4-BE49-F238E27FC236}">
                <a16:creationId xmlns:a16="http://schemas.microsoft.com/office/drawing/2014/main" id="{A5D721FD-5C54-2030-F7DF-99F78870D3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30400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204947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322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62E6E148-5F7E-6A90-F5E7-CAF43EF2FF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75" y="866775"/>
            <a:ext cx="11652249" cy="5150546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CDD860C-EA71-505B-F39E-701CB8A00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2800"/>
            <a:ext cx="5826000" cy="203300"/>
          </a:xfrm>
        </p:spPr>
        <p:txBody>
          <a:bodyPr anchor="b"/>
          <a:lstStyle>
            <a:lvl1pPr>
              <a:lnSpc>
                <a:spcPct val="109000"/>
              </a:lnSpc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7737E4CB-5032-63D9-B015-478DD21B13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154437"/>
            <a:ext cx="1389084" cy="949904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2400" b="1"/>
            </a:lvl1pPr>
            <a:lvl2pPr marL="0" indent="0">
              <a:lnSpc>
                <a:spcPct val="103000"/>
              </a:lnSpc>
              <a:spcBef>
                <a:spcPts val="0"/>
              </a:spcBef>
              <a:buFontTx/>
              <a:buNone/>
              <a:defRPr sz="1600" b="0"/>
            </a:lvl2pPr>
            <a:lvl3pPr>
              <a:lnSpc>
                <a:spcPct val="83000"/>
              </a:lnSpc>
              <a:defRPr sz="4700" b="1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1"/>
            <a:r>
              <a:rPr lang="en-GB" noProof="0" dirty="0"/>
              <a:t>Insert text</a:t>
            </a:r>
          </a:p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54120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908720"/>
            <a:ext cx="7701073" cy="531586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9B29A34-DB3C-6631-0D19-C1C5DF5EA28A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53538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28372560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128A8A-1E20-0372-6952-A37B014C02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0379" y="870744"/>
            <a:ext cx="3765600" cy="5353844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E16A7B1-D6D5-1F45-5873-56D50909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5269"/>
            <a:ext cx="11650662" cy="53105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08945CC-0D4F-0056-B059-E53C8D583D7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18452" y="870744"/>
            <a:ext cx="3765600" cy="5353844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91A9BC9-91DF-B4F2-E0C5-C2578FBF892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53538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10309526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ildplatzhalter 4">
            <a:extLst>
              <a:ext uri="{FF2B5EF4-FFF2-40B4-BE49-F238E27FC236}">
                <a16:creationId xmlns:a16="http://schemas.microsoft.com/office/drawing/2014/main" id="{BB21450C-9A0A-DE52-A711-C6A4E254A2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18452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40369691-93C7-0711-9987-747ABDF5BE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6525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128A8A-1E20-0372-6952-A37B014C02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0379" y="870744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E16A7B1-D6D5-1F45-5873-56D50909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5269"/>
            <a:ext cx="11650662" cy="53105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08945CC-0D4F-0056-B059-E53C8D583D7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18452" y="870744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91A9BC9-91DF-B4F2-E0C5-C2578FBF892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37341593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Bildplatzhalter 4">
            <a:extLst>
              <a:ext uri="{FF2B5EF4-FFF2-40B4-BE49-F238E27FC236}">
                <a16:creationId xmlns:a16="http://schemas.microsoft.com/office/drawing/2014/main" id="{BB21450C-9A0A-DE52-A711-C6A4E254A2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18452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40369691-93C7-0711-9987-747ABDF5BE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6525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87743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er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0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0379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2115A716-7F0D-6001-BBDA-1C1AF55BDEB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228587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ADAF9B2C-8583-6129-0978-4CC7CC294B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37506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5E0F70B3-FE43-EB4F-1A26-27C37577C87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85714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D8C6563C-12FB-DB8B-2352-BC6B519F354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94633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B4039616-C526-8550-70B5-FB949E59398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142840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51759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69522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eben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1300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0378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20D1239-AC10-7CF3-7460-F409E82CBC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235845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63E66951-4F0B-CBC1-A3F3-06E36980367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34923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22D8516-82BF-C968-B99F-F2C48726086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90390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CC380BDB-57AA-395C-97C5-32258AD4229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9468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AB12B8A9-2E40-004F-7D4B-DC8308302138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144936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E8E60EDF-84BC-50DF-DF1D-12535BD165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44014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271646C3-68B0-05A8-5C65-22D55CE4808F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270797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9" name="Bildplatzhalter 4">
            <a:extLst>
              <a:ext uri="{FF2B5EF4-FFF2-40B4-BE49-F238E27FC236}">
                <a16:creationId xmlns:a16="http://schemas.microsoft.com/office/drawing/2014/main" id="{EC544524-67DF-E44E-A80D-DEF20D907A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9875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052A1FF-3C1D-18C9-FF8C-91D41AD5E46F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225342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CA8F6A59-A25E-5F43-6AC1-01A66F711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24420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704FB434-2B9A-C168-61EC-9AE6DBA6CE72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179887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1811AD-FBE2-BBD0-4B34-A096DE429FE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78965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240817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9875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187440" y="1088740"/>
            <a:ext cx="5734685" cy="4287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80664E-DD47-F588-9AC5-7EF892BCCD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9875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F131E8F-F030-F634-B58C-C4083E313DB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241952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CCDDB8DD-2426-6FE0-DFEE-6DE9A58F07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1952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983435DF-10F7-65D6-87B3-02DB8987199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16411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C75924EC-5119-BC69-FAE4-4C5FAF979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16411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8DBCB22B-C5B8-EE52-8843-F6E91485161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75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9A2A0FF-0E7C-DA80-3753-010625EC477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241952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CCD0893B-0A26-A40A-4BEC-E9688A497FA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16411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C01C616E-CDC8-43AA-E3EA-1068A02735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4033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29A2272-896A-882E-5158-C54F5F68FD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41952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2522235C-97A4-2633-577F-C6E62223B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6411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8" name="Textplatzhalter 7">
            <a:extLst>
              <a:ext uri="{FF2B5EF4-FFF2-40B4-BE49-F238E27FC236}">
                <a16:creationId xmlns:a16="http://schemas.microsoft.com/office/drawing/2014/main" id="{31240D61-DAE3-BD06-237A-C12594445A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0869" y="5508398"/>
            <a:ext cx="5734685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1809019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2789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1088740"/>
            <a:ext cx="5734685" cy="496916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80664E-DD47-F588-9AC5-7EF892BCCD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2789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F131E8F-F030-F634-B58C-C4083E313DB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54866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CCDDB8DD-2426-6FE0-DFEE-6DE9A58F07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4866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983435DF-10F7-65D6-87B3-02DB8987199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129325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C75924EC-5119-BC69-FAE4-4C5FAF979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29325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8DBCB22B-C5B8-EE52-8843-F6E91485161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82789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9A2A0FF-0E7C-DA80-3753-010625EC477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54866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CCD0893B-0A26-A40A-4BEC-E9688A497FA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129325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C01C616E-CDC8-43AA-E3EA-1068A02735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6947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29A2272-896A-882E-5158-C54F5F68FD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4866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2522235C-97A4-2633-577F-C6E62223B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29325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16117616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866775"/>
            <a:ext cx="7688373" cy="536257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FC20296-E86A-3879-BD39-9F30E331947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48638" y="866775"/>
            <a:ext cx="3768835" cy="187151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64B2AD41-4DD5-6051-D34F-CA90E2343F5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48638" y="2938463"/>
            <a:ext cx="3768835" cy="29388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D10D92F6-CEED-9778-52E5-5789FA1E21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4000" y="6013950"/>
            <a:ext cx="3768835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Quelle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78872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hs Texte mi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56522" y="876298"/>
            <a:ext cx="3765601" cy="5353052"/>
          </a:xfrm>
          <a:noFill/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19B00308-6650-D1AB-F5C5-991F60192BF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69877" y="876299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64747F6A-D136-3EFB-6E19-6A385022B99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13200" y="876298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B3A42B55-571E-7D35-8A1D-2EE06F2B25D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71068" y="2764546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45D49E17-FFEA-350F-4AF4-82760A288C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14391" y="2764545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02C0735D-E433-CC9E-BA2C-CE7019E86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67953" y="4647380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57EE092B-F3B3-A0AB-6AF8-3C6F1603246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211276" y="4647379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158889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289224"/>
            <a:ext cx="11650663" cy="5935364"/>
          </a:xfrm>
          <a:solidFill>
            <a:schemeClr val="accent1"/>
          </a:solidFill>
        </p:spPr>
        <p:txBody>
          <a:bodyPr tIns="324000" rIns="0" anchor="t"/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5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74625" indent="-174625" algn="r">
              <a:buFont typeface="Source Sans Pro" panose="020B0503030403020204" pitchFamily="34" charset="0"/>
              <a:buChar char="―"/>
              <a:defRPr/>
            </a:lvl2pPr>
            <a:lvl3pPr marL="360363" indent="-185738" algn="r">
              <a:buFont typeface="Source Sans Pro" panose="020B0503030403020204" pitchFamily="34" charset="0"/>
              <a:buChar char="―"/>
              <a:defRPr/>
            </a:lvl3pPr>
            <a:lvl4pPr marL="534988" indent="-174625" algn="r">
              <a:buFont typeface="Source Sans Pro" panose="020B0503030403020204" pitchFamily="34" charset="0"/>
              <a:buChar char="―"/>
              <a:defRPr/>
            </a:lvl4pPr>
            <a:lvl5pPr marL="719138" indent="-184150" algn="r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de-CH" dirty="0"/>
              <a:t>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26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ünf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2" y="244800"/>
            <a:ext cx="576000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936" y="1371600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42D8CDC-499B-83AC-9951-0F3067D8DBB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264568" y="1371600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6BDEB48F-A5F4-E47E-A6CF-964F1398E8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875" y="3105944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4D8633B6-F883-1298-E515-91B31B28E3A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75" y="4840288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0ED7E5AD-E183-82CD-F090-884A82A4B9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80532" y="1371600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Bildplatzhalter 4">
            <a:extLst>
              <a:ext uri="{FF2B5EF4-FFF2-40B4-BE49-F238E27FC236}">
                <a16:creationId xmlns:a16="http://schemas.microsoft.com/office/drawing/2014/main" id="{560DE703-9043-4D96-9589-6AB1C926574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80532" y="3105944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5B7962-C9CE-24B7-343C-9D504EEF1ADA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2264568" y="3105944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FF4B996-5BF2-362E-6F3C-0472752C4919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264568" y="4840288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3CD5622-E8DA-D57A-1F36-A80A2A8ACA69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8184232" y="3105944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0987D4F-9295-E825-B64B-CE16F9CC37E4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8184232" y="1371600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220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un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576000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936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42D8CDC-499B-83AC-9951-0F3067D8DBB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1254919" y="158626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622633EA-CE0F-D311-E9F8-E4FF04D03BC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6936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2222D7F-5144-753F-7AF0-A8D709992A99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1254919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03285094-5EB7-BA03-462D-65224736565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6936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2C14EDF-15BE-41CE-9D5E-3D50F6B67AB4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1254919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DAC93A43-12FF-3F6B-DA7A-A04D2ECA735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02236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696B000-854E-5397-BD25-46F024ACF0B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195900" y="158626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755C6D27-9F7F-A193-A31F-2412FB8334A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02236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0A26B48-243C-9DD6-BDC2-FE40212B1AAE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5195900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0E647CD5-DA5F-6055-1889-45FC8EA8E3A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02236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FA660F0-3C7A-4C52-196B-D1FC1C4E12F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5195900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9AE88E45-2228-3BAB-B328-25AE00C869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148811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8D6A0681-D929-2BA4-D3F8-B3541A94FD81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9136793" y="1586260"/>
            <a:ext cx="2785331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4" name="Bildplatzhalter 4">
            <a:extLst>
              <a:ext uri="{FF2B5EF4-FFF2-40B4-BE49-F238E27FC236}">
                <a16:creationId xmlns:a16="http://schemas.microsoft.com/office/drawing/2014/main" id="{8D809E36-7256-6CC2-0F4B-23E42C6B142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148811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FF8DEA4B-FE27-8A9E-FBBB-04944A377343}"/>
              </a:ext>
            </a:extLst>
          </p:cNvPr>
          <p:cNvSpPr>
            <a:spLocks noGrp="1"/>
          </p:cNvSpPr>
          <p:nvPr>
            <p:ph idx="39" hasCustomPrompt="1"/>
          </p:nvPr>
        </p:nvSpPr>
        <p:spPr>
          <a:xfrm>
            <a:off x="9136794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5AC54CE7-1DE9-FCC9-D36F-326C1CC978F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48811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CFFA07EE-B7CC-6673-18A8-938F608DD842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9136794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41018186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elf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41" name="Inhaltsplatzhalter 30">
            <a:extLst>
              <a:ext uri="{FF2B5EF4-FFF2-40B4-BE49-F238E27FC236}">
                <a16:creationId xmlns:a16="http://schemas.microsoft.com/office/drawing/2014/main" id="{1FE9EFCD-7C86-A7FC-7CBA-C2A928454C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1463" y="878400"/>
            <a:ext cx="2862063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2" name="Inhaltsplatzhalter 30">
            <a:extLst>
              <a:ext uri="{FF2B5EF4-FFF2-40B4-BE49-F238E27FC236}">
                <a16:creationId xmlns:a16="http://schemas.microsoft.com/office/drawing/2014/main" id="{B5AF2636-78AA-31AE-B767-CD1ED9E308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31605" y="878400"/>
            <a:ext cx="2962866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3" name="Inhaltsplatzhalter 30">
            <a:extLst>
              <a:ext uri="{FF2B5EF4-FFF2-40B4-BE49-F238E27FC236}">
                <a16:creationId xmlns:a16="http://schemas.microsoft.com/office/drawing/2014/main" id="{8CD2FE50-AB2F-83AF-8B23-1260D26EF81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02458" y="878400"/>
            <a:ext cx="2948569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4" name="Inhaltsplatzhalter 30">
            <a:extLst>
              <a:ext uri="{FF2B5EF4-FFF2-40B4-BE49-F238E27FC236}">
                <a16:creationId xmlns:a16="http://schemas.microsoft.com/office/drawing/2014/main" id="{156B3F99-D56F-6D47-0C38-55E1C209F59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056315" y="878400"/>
            <a:ext cx="2861423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5" name="Inhaltsplatzhalter 30">
            <a:extLst>
              <a:ext uri="{FF2B5EF4-FFF2-40B4-BE49-F238E27FC236}">
                <a16:creationId xmlns:a16="http://schemas.microsoft.com/office/drawing/2014/main" id="{61CB84E3-822D-E7BF-88FA-B6CD8499742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71463" y="4942799"/>
            <a:ext cx="2862063" cy="128179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6" name="Inhaltsplatzhalter 30">
            <a:extLst>
              <a:ext uri="{FF2B5EF4-FFF2-40B4-BE49-F238E27FC236}">
                <a16:creationId xmlns:a16="http://schemas.microsoft.com/office/drawing/2014/main" id="{4BBD1101-501F-08B4-863D-4EC398FF4C2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31605" y="3577319"/>
            <a:ext cx="2962866" cy="2647269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7" name="Inhaltsplatzhalter 30">
            <a:extLst>
              <a:ext uri="{FF2B5EF4-FFF2-40B4-BE49-F238E27FC236}">
                <a16:creationId xmlns:a16="http://schemas.microsoft.com/office/drawing/2014/main" id="{799F2A81-65B3-AA66-95A8-AD7674ADA34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02458" y="3577319"/>
            <a:ext cx="2948569" cy="2647269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8" name="Inhaltsplatzhalter 30">
            <a:extLst>
              <a:ext uri="{FF2B5EF4-FFF2-40B4-BE49-F238E27FC236}">
                <a16:creationId xmlns:a16="http://schemas.microsoft.com/office/drawing/2014/main" id="{CD8C8901-62AC-56A4-B429-1C6C564195B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056315" y="4942798"/>
            <a:ext cx="2861423" cy="128179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9" name="Inhaltsplatzhalter 30">
            <a:extLst>
              <a:ext uri="{FF2B5EF4-FFF2-40B4-BE49-F238E27FC236}">
                <a16:creationId xmlns:a16="http://schemas.microsoft.com/office/drawing/2014/main" id="{FC91EDA6-5E9C-6D6C-EF9F-C7F0B68C4C0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71463" y="3577319"/>
            <a:ext cx="2862063" cy="1361404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50" name="Inhaltsplatzhalter 30">
            <a:extLst>
              <a:ext uri="{FF2B5EF4-FFF2-40B4-BE49-F238E27FC236}">
                <a16:creationId xmlns:a16="http://schemas.microsoft.com/office/drawing/2014/main" id="{51E99161-B839-91BE-206F-89792AD5F92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56315" y="3577319"/>
            <a:ext cx="2861423" cy="136080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9826701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4" y="244800"/>
            <a:ext cx="376209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19B00308-6650-D1AB-F5C5-991F60192BF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69877" y="1371601"/>
            <a:ext cx="3765600" cy="15173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E8901B72-CDFB-6B04-2999-9B4D3BECDEB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22638" y="273051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5F7462AF-9418-FBED-AE2B-9097CD9893A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22638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3722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Inhaltsplatzhalter 10">
            <a:extLst>
              <a:ext uri="{FF2B5EF4-FFF2-40B4-BE49-F238E27FC236}">
                <a16:creationId xmlns:a16="http://schemas.microsoft.com/office/drawing/2014/main" id="{BE5D1B04-2BFA-33F3-C355-D8EB9E6F77DC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93722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8823469C-27C8-EF8F-4CC9-197675E31FB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64806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887C4011-3849-0B28-B9C6-CD6CCD2774A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164806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CBEDB122-E4B4-DEAF-0C6D-61CF1C399FB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135890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2E8C9BDD-A256-932A-0451-8742BDF218C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135890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648AA9A-5221-27F9-3191-6F0F1FEAF36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20167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92E2526C-7EE2-C9B9-E09C-E4124FE41C3A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220167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6836661A-7952-7ADE-BB22-08BB2B174D2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191251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2CB294D-1078-8674-FF02-6A8C1FA8750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191251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478A5169-5857-1B03-543A-A692CECD282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62335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Inhaltsplatzhalter 10">
            <a:extLst>
              <a:ext uri="{FF2B5EF4-FFF2-40B4-BE49-F238E27FC236}">
                <a16:creationId xmlns:a16="http://schemas.microsoft.com/office/drawing/2014/main" id="{CCD55740-F556-6FFB-54B7-F02F33DD446D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62335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C3C4A300-9C66-727B-BF1B-3FE78BA4925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133419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Inhaltsplatzhalter 10">
            <a:extLst>
              <a:ext uri="{FF2B5EF4-FFF2-40B4-BE49-F238E27FC236}">
                <a16:creationId xmlns:a16="http://schemas.microsoft.com/office/drawing/2014/main" id="{A1A5D7D5-55B1-516C-7CED-BF26C79BE6B2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0133419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F4A6E408-2281-5C5F-C17D-009678C7B29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219981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7" name="Inhaltsplatzhalter 10">
            <a:extLst>
              <a:ext uri="{FF2B5EF4-FFF2-40B4-BE49-F238E27FC236}">
                <a16:creationId xmlns:a16="http://schemas.microsoft.com/office/drawing/2014/main" id="{106AA095-B514-8CB2-E655-796D9234A49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219981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B22E5E6F-159C-366B-5296-441253F3F0B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91065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9" name="Inhaltsplatzhalter 10">
            <a:extLst>
              <a:ext uri="{FF2B5EF4-FFF2-40B4-BE49-F238E27FC236}">
                <a16:creationId xmlns:a16="http://schemas.microsoft.com/office/drawing/2014/main" id="{8F99875B-FC4F-7DCE-AACD-FF783DF1F8CC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191065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86D99F31-E97B-1DE8-80A6-FCE2268D750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62149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1" name="Inhaltsplatzhalter 10">
            <a:extLst>
              <a:ext uri="{FF2B5EF4-FFF2-40B4-BE49-F238E27FC236}">
                <a16:creationId xmlns:a16="http://schemas.microsoft.com/office/drawing/2014/main" id="{2AFB99F6-8B03-8325-85FE-ACF55FEF4C7E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162149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2" name="Bildplatzhalter 4">
            <a:extLst>
              <a:ext uri="{FF2B5EF4-FFF2-40B4-BE49-F238E27FC236}">
                <a16:creationId xmlns:a16="http://schemas.microsoft.com/office/drawing/2014/main" id="{7B354065-93C3-8CD0-C6F7-EAD8915CFD2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133233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3" name="Inhaltsplatzhalter 10">
            <a:extLst>
              <a:ext uri="{FF2B5EF4-FFF2-40B4-BE49-F238E27FC236}">
                <a16:creationId xmlns:a16="http://schemas.microsoft.com/office/drawing/2014/main" id="{D9B63D01-B563-7751-25F8-D9E1385E66D2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10133233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3561E328-70B6-85DB-D07B-4E3133D9FE7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247851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5" name="Inhaltsplatzhalter 10">
            <a:extLst>
              <a:ext uri="{FF2B5EF4-FFF2-40B4-BE49-F238E27FC236}">
                <a16:creationId xmlns:a16="http://schemas.microsoft.com/office/drawing/2014/main" id="{818DEC37-95E8-080D-AB4D-58F52BC284EC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247851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8695800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itstr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536400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960DD06-5403-402D-6C88-53DCD45F16E1}"/>
              </a:ext>
            </a:extLst>
          </p:cNvPr>
          <p:cNvCxnSpPr/>
          <p:nvPr/>
        </p:nvCxnSpPr>
        <p:spPr>
          <a:xfrm>
            <a:off x="269875" y="3497585"/>
            <a:ext cx="116522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Bildplatzhalter 4">
            <a:extLst>
              <a:ext uri="{FF2B5EF4-FFF2-40B4-BE49-F238E27FC236}">
                <a16:creationId xmlns:a16="http://schemas.microsoft.com/office/drawing/2014/main" id="{F49F2DB0-AB5C-6BD8-064D-373B4B1209A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6" name="Bildplatzhalter 4">
            <a:extLst>
              <a:ext uri="{FF2B5EF4-FFF2-40B4-BE49-F238E27FC236}">
                <a16:creationId xmlns:a16="http://schemas.microsoft.com/office/drawing/2014/main" id="{F0B6A180-6984-B9E7-7ADC-A121B77988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74003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7" name="Bildplatzhalter 4">
            <a:extLst>
              <a:ext uri="{FF2B5EF4-FFF2-40B4-BE49-F238E27FC236}">
                <a16:creationId xmlns:a16="http://schemas.microsoft.com/office/drawing/2014/main" id="{38372887-04E8-C5D5-EF4C-1E25A260FB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67159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8" name="Bildplatzhalter 4">
            <a:extLst>
              <a:ext uri="{FF2B5EF4-FFF2-40B4-BE49-F238E27FC236}">
                <a16:creationId xmlns:a16="http://schemas.microsoft.com/office/drawing/2014/main" id="{7A14FB65-6B89-A9C8-8DB1-7B1F7CBFAEC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60315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9" name="Bildplatzhalter 4">
            <a:extLst>
              <a:ext uri="{FF2B5EF4-FFF2-40B4-BE49-F238E27FC236}">
                <a16:creationId xmlns:a16="http://schemas.microsoft.com/office/drawing/2014/main" id="{CD8F59A9-69CA-1C2A-33D7-AD0BB64181B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53471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0" name="Bildplatzhalter 4">
            <a:extLst>
              <a:ext uri="{FF2B5EF4-FFF2-40B4-BE49-F238E27FC236}">
                <a16:creationId xmlns:a16="http://schemas.microsoft.com/office/drawing/2014/main" id="{B582FB2A-C51D-65C1-0203-3A5AB4DB0F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46627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1" name="Bildplatzhalter 4">
            <a:extLst>
              <a:ext uri="{FF2B5EF4-FFF2-40B4-BE49-F238E27FC236}">
                <a16:creationId xmlns:a16="http://schemas.microsoft.com/office/drawing/2014/main" id="{18F14028-DA69-147A-C414-9146D8EAE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439783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2" name="Bildplatzhalter 4">
            <a:extLst>
              <a:ext uri="{FF2B5EF4-FFF2-40B4-BE49-F238E27FC236}">
                <a16:creationId xmlns:a16="http://schemas.microsoft.com/office/drawing/2014/main" id="{3A11402F-1392-D5B0-DE17-2E270C800CA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36079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3" name="Bildplatzhalter 4">
            <a:extLst>
              <a:ext uri="{FF2B5EF4-FFF2-40B4-BE49-F238E27FC236}">
                <a16:creationId xmlns:a16="http://schemas.microsoft.com/office/drawing/2014/main" id="{92F84F7D-2669-46EA-F7E5-F5A3AE35C50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829006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4" name="Bildplatzhalter 4">
            <a:extLst>
              <a:ext uri="{FF2B5EF4-FFF2-40B4-BE49-F238E27FC236}">
                <a16:creationId xmlns:a16="http://schemas.microsoft.com/office/drawing/2014/main" id="{7F4B621D-593C-EF66-AAA8-260F24BB81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521933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5" name="Bildplatzhalter 4">
            <a:extLst>
              <a:ext uri="{FF2B5EF4-FFF2-40B4-BE49-F238E27FC236}">
                <a16:creationId xmlns:a16="http://schemas.microsoft.com/office/drawing/2014/main" id="{EAB29708-5948-93D3-1DAE-9AA4E5A03DC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14860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6" name="Bildplatzhalter 4">
            <a:extLst>
              <a:ext uri="{FF2B5EF4-FFF2-40B4-BE49-F238E27FC236}">
                <a16:creationId xmlns:a16="http://schemas.microsoft.com/office/drawing/2014/main" id="{6590CFDF-AA3F-86A0-462A-8B00EDC3ED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07787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7" name="Bildplatzhalter 4">
            <a:extLst>
              <a:ext uri="{FF2B5EF4-FFF2-40B4-BE49-F238E27FC236}">
                <a16:creationId xmlns:a16="http://schemas.microsoft.com/office/drawing/2014/main" id="{F8D57941-57A2-78B6-C142-19F25D64A5F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00716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8" name="Inhaltsplatzhalter 10">
            <a:extLst>
              <a:ext uri="{FF2B5EF4-FFF2-40B4-BE49-F238E27FC236}">
                <a16:creationId xmlns:a16="http://schemas.microsoft.com/office/drawing/2014/main" id="{84D95677-0114-3854-2A06-CDDFDD44077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69875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9" name="Inhaltsplatzhalter 10">
            <a:extLst>
              <a:ext uri="{FF2B5EF4-FFF2-40B4-BE49-F238E27FC236}">
                <a16:creationId xmlns:a16="http://schemas.microsoft.com/office/drawing/2014/main" id="{830824E2-E1B0-01AE-F199-E13B717EE7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974003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0" name="Inhaltsplatzhalter 10">
            <a:extLst>
              <a:ext uri="{FF2B5EF4-FFF2-40B4-BE49-F238E27FC236}">
                <a16:creationId xmlns:a16="http://schemas.microsoft.com/office/drawing/2014/main" id="{B661178F-E8BD-64EC-8DCE-B999B4D9EAB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667159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1" name="Inhaltsplatzhalter 10">
            <a:extLst>
              <a:ext uri="{FF2B5EF4-FFF2-40B4-BE49-F238E27FC236}">
                <a16:creationId xmlns:a16="http://schemas.microsoft.com/office/drawing/2014/main" id="{A0685B94-A30D-8020-BFC0-B77022CBDE9F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360315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2" name="Inhaltsplatzhalter 10">
            <a:extLst>
              <a:ext uri="{FF2B5EF4-FFF2-40B4-BE49-F238E27FC236}">
                <a16:creationId xmlns:a16="http://schemas.microsoft.com/office/drawing/2014/main" id="{7FB39B7C-36A1-9048-02BA-E03566F2EB1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053471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3" name="Inhaltsplatzhalter 10">
            <a:extLst>
              <a:ext uri="{FF2B5EF4-FFF2-40B4-BE49-F238E27FC236}">
                <a16:creationId xmlns:a16="http://schemas.microsoft.com/office/drawing/2014/main" id="{15CACBB6-4692-7C6A-8251-BEBD135224A0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746627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4" name="Inhaltsplatzhalter 10">
            <a:extLst>
              <a:ext uri="{FF2B5EF4-FFF2-40B4-BE49-F238E27FC236}">
                <a16:creationId xmlns:a16="http://schemas.microsoft.com/office/drawing/2014/main" id="{BECB31F3-1FF3-7738-D3E5-314BB6A831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0439783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5" name="Inhaltsplatzhalter 10">
            <a:extLst>
              <a:ext uri="{FF2B5EF4-FFF2-40B4-BE49-F238E27FC236}">
                <a16:creationId xmlns:a16="http://schemas.microsoft.com/office/drawing/2014/main" id="{62AF25DC-CA5E-4417-22E5-A964FF016F62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136079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6" name="Inhaltsplatzhalter 10">
            <a:extLst>
              <a:ext uri="{FF2B5EF4-FFF2-40B4-BE49-F238E27FC236}">
                <a16:creationId xmlns:a16="http://schemas.microsoft.com/office/drawing/2014/main" id="{90D56CD7-60EE-495F-ED4B-C31A87C45E84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829006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7" name="Inhaltsplatzhalter 10">
            <a:extLst>
              <a:ext uri="{FF2B5EF4-FFF2-40B4-BE49-F238E27FC236}">
                <a16:creationId xmlns:a16="http://schemas.microsoft.com/office/drawing/2014/main" id="{28B0CB76-6D72-3E2E-056B-27DB3947102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4521933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8" name="Inhaltsplatzhalter 10">
            <a:extLst>
              <a:ext uri="{FF2B5EF4-FFF2-40B4-BE49-F238E27FC236}">
                <a16:creationId xmlns:a16="http://schemas.microsoft.com/office/drawing/2014/main" id="{57BA3158-F345-F5B5-83D3-6B1D5546CF2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214860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9" name="Inhaltsplatzhalter 10">
            <a:extLst>
              <a:ext uri="{FF2B5EF4-FFF2-40B4-BE49-F238E27FC236}">
                <a16:creationId xmlns:a16="http://schemas.microsoft.com/office/drawing/2014/main" id="{FC40280B-F0D4-264E-C17E-3D2B98F5645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7907787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40" name="Inhaltsplatzhalter 10">
            <a:extLst>
              <a:ext uri="{FF2B5EF4-FFF2-40B4-BE49-F238E27FC236}">
                <a16:creationId xmlns:a16="http://schemas.microsoft.com/office/drawing/2014/main" id="{4B3C570F-341A-24E7-0226-5D3A693E9D76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00716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12984202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273378"/>
            <a:ext cx="11652249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383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Bild und acht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3EBFA33-E838-4FF1-1D0F-2B8F723A98F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EDFDEC-7873-15BD-1B6F-5DAEB075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8398" y="6424761"/>
            <a:ext cx="1189348" cy="1440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23 September 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04195A-F200-70E1-095F-04D38F55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BA Final Presentation - Lennart Töllke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3564CC-433E-0F7E-78ED-4CBD5802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3325" y="6424761"/>
            <a:ext cx="208800" cy="1440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3F26200-5089-80AE-C07E-2ADBBFCB862E}"/>
              </a:ext>
            </a:extLst>
          </p:cNvPr>
          <p:cNvCxnSpPr>
            <a:cxnSpLocks/>
          </p:cNvCxnSpPr>
          <p:nvPr/>
        </p:nvCxnSpPr>
        <p:spPr>
          <a:xfrm>
            <a:off x="1418938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795B1871-CB5E-1539-590E-A27B00A5B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5372" y="6448574"/>
            <a:ext cx="1141200" cy="136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tx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7249099-EAE8-15A9-5DD9-4B8BD6C11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11650662" cy="625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8" name="Textplatzhalter 27">
            <a:extLst>
              <a:ext uri="{FF2B5EF4-FFF2-40B4-BE49-F238E27FC236}">
                <a16:creationId xmlns:a16="http://schemas.microsoft.com/office/drawing/2014/main" id="{9EB74D43-ABA5-E11E-DD85-85CF51186C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30670" y="27276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0" name="Textplatzhalter 27">
            <a:extLst>
              <a:ext uri="{FF2B5EF4-FFF2-40B4-BE49-F238E27FC236}">
                <a16:creationId xmlns:a16="http://schemas.microsoft.com/office/drawing/2014/main" id="{048FC5CC-2121-56F3-C3F5-B5C874FFB1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264" y="182654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11" name="Textplatzhalter 27">
            <a:extLst>
              <a:ext uri="{FF2B5EF4-FFF2-40B4-BE49-F238E27FC236}">
                <a16:creationId xmlns:a16="http://schemas.microsoft.com/office/drawing/2014/main" id="{BB0B7B4E-7C57-28E9-4CB9-B4570ABC59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0960" y="182177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A8FF8281-AD66-C77E-347B-07E4F503BA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6264" y="2732367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0" name="Textplatzhalter 27">
            <a:extLst>
              <a:ext uri="{FF2B5EF4-FFF2-40B4-BE49-F238E27FC236}">
                <a16:creationId xmlns:a16="http://schemas.microsoft.com/office/drawing/2014/main" id="{55EE194A-C397-2617-7780-D86A48CAE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5974" y="4611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4" name="Textplatzhalter 27">
            <a:extLst>
              <a:ext uri="{FF2B5EF4-FFF2-40B4-BE49-F238E27FC236}">
                <a16:creationId xmlns:a16="http://schemas.microsoft.com/office/drawing/2014/main" id="{DBF35E7F-D953-CAA9-3A99-15E4880E3A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311" y="27420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692AC1F8-AB87-40B3-4118-64C6B6A63F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5128" y="460862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1" name="Textplatzhalter 27">
            <a:extLst>
              <a:ext uri="{FF2B5EF4-FFF2-40B4-BE49-F238E27FC236}">
                <a16:creationId xmlns:a16="http://schemas.microsoft.com/office/drawing/2014/main" id="{8B875A59-87E2-329A-FECC-BEA7FE43BA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2838" y="4611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2" name="Textplatzhalter 27">
            <a:extLst>
              <a:ext uri="{FF2B5EF4-FFF2-40B4-BE49-F238E27FC236}">
                <a16:creationId xmlns:a16="http://schemas.microsoft.com/office/drawing/2014/main" id="{69DCED49-C168-77C0-6547-0CADBD71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3128" y="3705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3" name="Textplatzhalter 27">
            <a:extLst>
              <a:ext uri="{FF2B5EF4-FFF2-40B4-BE49-F238E27FC236}">
                <a16:creationId xmlns:a16="http://schemas.microsoft.com/office/drawing/2014/main" id="{E691F604-DB24-E1B1-CD8D-23BFFC1444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76264" y="3705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4" name="Textplatzhalter 27">
            <a:extLst>
              <a:ext uri="{FF2B5EF4-FFF2-40B4-BE49-F238E27FC236}">
                <a16:creationId xmlns:a16="http://schemas.microsoft.com/office/drawing/2014/main" id="{48B584AC-71CB-16D8-E722-8AC5553FE59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2602" y="183617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64EFC00D-C82F-63F3-901A-E32AA556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5418" y="370279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6" name="Textplatzhalter 27">
            <a:extLst>
              <a:ext uri="{FF2B5EF4-FFF2-40B4-BE49-F238E27FC236}">
                <a16:creationId xmlns:a16="http://schemas.microsoft.com/office/drawing/2014/main" id="{2F484B0C-2F5D-4A41-8BBA-C15A9F143EB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50114" y="1831417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7" name="Textplatzhalter 27">
            <a:extLst>
              <a:ext uri="{FF2B5EF4-FFF2-40B4-BE49-F238E27FC236}">
                <a16:creationId xmlns:a16="http://schemas.microsoft.com/office/drawing/2014/main" id="{4885B59F-449F-B852-F442-3B1C68A2AA6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9824" y="2737244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8" name="Textplatzhalter 27">
            <a:extLst>
              <a:ext uri="{FF2B5EF4-FFF2-40B4-BE49-F238E27FC236}">
                <a16:creationId xmlns:a16="http://schemas.microsoft.com/office/drawing/2014/main" id="{AA5DC075-9286-B8C4-CD9F-B561C39392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282" y="370279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9" name="Textplatzhalter 27">
            <a:extLst>
              <a:ext uri="{FF2B5EF4-FFF2-40B4-BE49-F238E27FC236}">
                <a16:creationId xmlns:a16="http://schemas.microsoft.com/office/drawing/2014/main" id="{2B7C5942-88D4-4AE4-D493-E6EB256531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1992" y="4608624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11818973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ht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0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AED8CC9-45E8-1A12-FE4B-99B48514CF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31317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0E65F99-D41E-97A8-5B90-921DFF4F75C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1174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/>
            </a:lvl1pPr>
            <a:lvl2pPr>
              <a:defRPr lang="de-CH" noProof="0" dirty="0"/>
            </a:lvl2pPr>
            <a:lvl3pPr>
              <a:defRPr lang="de-CH"/>
            </a:lvl3pPr>
            <a:lvl4pPr>
              <a:defRPr lang="de-CH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2B30555-3BA5-1953-D982-C69CB839D8F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151032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/>
            </a:lvl1pPr>
            <a:lvl2pPr>
              <a:defRPr lang="de-CH" noProof="0" dirty="0"/>
            </a:lvl2pPr>
            <a:lvl3pPr>
              <a:defRPr lang="de-CH"/>
            </a:lvl3pPr>
            <a:lvl4pPr>
              <a:defRPr lang="de-CH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4DAEC7F-9097-CC65-18FC-ABDF8656180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151031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99A24F7-6F45-D408-172F-9FCB5D02667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191174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564AFF4-7AFB-5D44-CE32-7B8A59C91178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231317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A71E75C8-391E-2558-3A91-AA1F31A93B05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71460" y="1371600"/>
            <a:ext cx="2775600" cy="1716981"/>
          </a:xfrm>
        </p:spPr>
        <p:txBody>
          <a:bodyPr/>
          <a:lstStyle>
            <a:lvl1pPr>
              <a:tabLst>
                <a:tab pos="1704975" algn="l"/>
              </a:tabLst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3E32DEA9-77CE-B434-4A3D-3AAB04FD78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0000" y="6019388"/>
            <a:ext cx="5736917" cy="205200"/>
          </a:xfrm>
        </p:spPr>
        <p:txBody>
          <a:bodyPr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40963152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A71E75C8-391E-2558-3A91-AA1F31A93B05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70582" y="2700000"/>
            <a:ext cx="2778003" cy="3524588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Contact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8ED976-BD70-59ED-B970-3FA256DEEE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ADD2F24-DA82-E6C1-DFC7-E7D6DA1F104A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276512" y="1389564"/>
            <a:ext cx="856800" cy="856800"/>
          </a:xfrm>
        </p:spPr>
        <p:txBody>
          <a:bodyPr anchor="ctr"/>
          <a:lstStyle>
            <a:lvl1pPr algn="ctr">
              <a:tabLst>
                <a:tab pos="1704975" algn="l"/>
              </a:tabLst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QR-Code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8FD34BD-5602-5735-423C-351E3E46BFED}"/>
              </a:ext>
            </a:extLst>
          </p:cNvPr>
          <p:cNvCxnSpPr>
            <a:cxnSpLocks/>
          </p:cNvCxnSpPr>
          <p:nvPr/>
        </p:nvCxnSpPr>
        <p:spPr>
          <a:xfrm>
            <a:off x="270582" y="2492896"/>
            <a:ext cx="27780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0128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1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870744"/>
            <a:ext cx="11650663" cy="51505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52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CDD860C-EA71-505B-F39E-701CB8A00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1289"/>
            <a:ext cx="5826000" cy="2033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29289019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15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B9C8-78B4-B9EC-DDD1-DBA0B222C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90E1F-BFCA-D1F3-28DD-D29E7D416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A2124-E323-4A63-4080-88FA808F0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76DB-BCA7-8EF1-D081-D1892FA9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62E95-9941-27DB-86FD-575B7595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480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Universitäts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80000"/>
            <a:ext cx="11652249" cy="551311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EC16BC5-71A3-4EAA-B734-0870A4D7F723}" type="datetime1">
              <a:rPr lang="en-GB" noProof="0" smtClean="0"/>
              <a:pPr/>
              <a:t>23/09/2024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526C9F-D78C-A1C8-B22D-122736EC2F5E}"/>
              </a:ext>
            </a:extLst>
          </p:cNvPr>
          <p:cNvCxnSpPr/>
          <p:nvPr userDrawn="1"/>
        </p:nvCxnSpPr>
        <p:spPr>
          <a:xfrm>
            <a:off x="2134800" y="268547"/>
            <a:ext cx="0" cy="5400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7B00AE1C-C971-C5C1-1DCB-41F3370C3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2000" y="273600"/>
            <a:ext cx="3465505" cy="536400"/>
          </a:xfrm>
        </p:spPr>
        <p:txBody>
          <a:bodyPr anchor="ctr"/>
          <a:lstStyle>
            <a:lvl1pPr>
              <a:lnSpc>
                <a:spcPct val="97000"/>
              </a:lnSpc>
              <a:defRPr sz="1300" spc="-20" baseline="0"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GB" noProof="0" dirty="0" err="1"/>
              <a:t>Organisationseinheit</a:t>
            </a:r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EBEE38-90C0-68F8-53F6-37ACBFF105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</p:spTree>
    <p:extLst>
      <p:ext uri="{BB962C8B-B14F-4D97-AF65-F5344CB8AC3E}">
        <p14:creationId xmlns:p14="http://schemas.microsoft.com/office/powerpoint/2010/main" val="3339276567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78185"/>
            <a:ext cx="11652249" cy="551311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r>
              <a:rPr lang="en-GB" noProof="0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00B2A4-A548-86D9-6FFA-57A63AC10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</p:spTree>
    <p:extLst>
      <p:ext uri="{BB962C8B-B14F-4D97-AF65-F5344CB8AC3E}">
        <p14:creationId xmlns:p14="http://schemas.microsoft.com/office/powerpoint/2010/main" val="2184246458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80000"/>
            <a:ext cx="11652249" cy="49788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D061571-B72C-4959-8C35-E56835C2C064}" type="datetime1">
              <a:rPr lang="en-GB" noProof="0" smtClean="0"/>
              <a:pPr/>
              <a:t>23/09/2024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11DA3BE-00CD-1BA7-A6C5-5D9732DE88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2000" y="273600"/>
            <a:ext cx="3465505" cy="536400"/>
          </a:xfrm>
        </p:spPr>
        <p:txBody>
          <a:bodyPr anchor="ctr"/>
          <a:lstStyle>
            <a:lvl1pPr>
              <a:lnSpc>
                <a:spcPct val="97000"/>
              </a:lnSpc>
              <a:defRPr sz="1300" spc="-20" baseline="0"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GB" noProof="0" dirty="0" err="1"/>
              <a:t>Organisationseinheit</a:t>
            </a:r>
            <a:endParaRPr lang="en-GB" noProof="0" dirty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A04CBAD-2C4F-A402-4949-1283FB197368}"/>
              </a:ext>
            </a:extLst>
          </p:cNvPr>
          <p:cNvCxnSpPr/>
          <p:nvPr userDrawn="1"/>
        </p:nvCxnSpPr>
        <p:spPr>
          <a:xfrm>
            <a:off x="2134800" y="268547"/>
            <a:ext cx="0" cy="5400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22F3AE3-7ACB-2716-808B-C82789FE8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  <p:sp>
        <p:nvSpPr>
          <p:cNvPr id="3" name="Bildplatzhalter 6">
            <a:extLst>
              <a:ext uri="{FF2B5EF4-FFF2-40B4-BE49-F238E27FC236}">
                <a16:creationId xmlns:a16="http://schemas.microsoft.com/office/drawing/2014/main" id="{5FCEDAF0-EDAF-2BD9-5F16-977EC9C3D58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0983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D058A0F-ECF9-CDF1-BC12-EDC312F1F5A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155868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  <p:cxnSp>
        <p:nvCxnSpPr>
          <p:cNvPr id="10" name="Gerader Verbinder 13">
            <a:extLst>
              <a:ext uri="{FF2B5EF4-FFF2-40B4-BE49-F238E27FC236}">
                <a16:creationId xmlns:a16="http://schemas.microsoft.com/office/drawing/2014/main" id="{013547FF-5513-BEA6-3711-64FBCD920734}"/>
              </a:ext>
            </a:extLst>
          </p:cNvPr>
          <p:cNvCxnSpPr>
            <a:cxnSpLocks/>
          </p:cNvCxnSpPr>
          <p:nvPr userDrawn="1"/>
        </p:nvCxnSpPr>
        <p:spPr>
          <a:xfrm>
            <a:off x="1491966" y="6246812"/>
            <a:ext cx="0" cy="33734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6">
            <a:extLst>
              <a:ext uri="{FF2B5EF4-FFF2-40B4-BE49-F238E27FC236}">
                <a16:creationId xmlns:a16="http://schemas.microsoft.com/office/drawing/2014/main" id="{1D33BAF5-6860-0273-0965-BF69ACCAA5B3}"/>
              </a:ext>
            </a:extLst>
          </p:cNvPr>
          <p:cNvCxnSpPr>
            <a:cxnSpLocks/>
          </p:cNvCxnSpPr>
          <p:nvPr userDrawn="1"/>
        </p:nvCxnSpPr>
        <p:spPr>
          <a:xfrm>
            <a:off x="2951746" y="6246812"/>
            <a:ext cx="0" cy="33734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83570398-0273-A768-9E30-81A80FD8DF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6098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304978289"/>
      </p:ext>
    </p:extLst>
  </p:cSld>
  <p:clrMapOvr>
    <a:masterClrMapping/>
  </p:clrMapOvr>
  <p:hf sldNum="0"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ss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273378"/>
            <a:ext cx="11652249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7DDFE4-29E1-462D-9CCC-A725922B2A90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platzhalter 4">
            <a:extLst>
              <a:ext uri="{FF2B5EF4-FFF2-40B4-BE49-F238E27FC236}">
                <a16:creationId xmlns:a16="http://schemas.microsoft.com/office/drawing/2014/main" id="{48EC57F8-2FF9-F2DC-C053-E44A7DBF45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209675"/>
            <a:ext cx="1983799" cy="1308143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2400" b="1"/>
            </a:lvl1pPr>
            <a:lvl2pPr marL="0" indent="0">
              <a:lnSpc>
                <a:spcPct val="103000"/>
              </a:lnSpc>
              <a:spcBef>
                <a:spcPts val="0"/>
              </a:spcBef>
              <a:buFontTx/>
              <a:buNone/>
              <a:defRPr sz="1600" b="0"/>
            </a:lvl2pPr>
            <a:lvl3pPr>
              <a:lnSpc>
                <a:spcPct val="83000"/>
              </a:lnSpc>
              <a:defRPr sz="4700" b="1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Insert text</a:t>
            </a:r>
          </a:p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974661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62E6E148-5F7E-6A90-F5E7-CAF43EF2FF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75" y="866775"/>
            <a:ext cx="11652249" cy="5150546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94FD-9F5E-4526-A59D-32E4C3E4561F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 (Edit via "Insert &gt; Header and Footer")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CDD860C-EA71-505B-F39E-701CB8A00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2800"/>
            <a:ext cx="5826000" cy="203300"/>
          </a:xfrm>
        </p:spPr>
        <p:txBody>
          <a:bodyPr anchor="b"/>
          <a:lstStyle>
            <a:lvl1pPr>
              <a:lnSpc>
                <a:spcPct val="109000"/>
              </a:lnSpc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C6789D71-11D9-8B08-EBDB-D2F33118FA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581466"/>
            <a:ext cx="1389084" cy="949904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2400" b="1"/>
            </a:lvl1pPr>
            <a:lvl2pPr marL="0" indent="0">
              <a:lnSpc>
                <a:spcPct val="103000"/>
              </a:lnSpc>
              <a:spcBef>
                <a:spcPts val="0"/>
              </a:spcBef>
              <a:buFontTx/>
              <a:buNone/>
              <a:defRPr sz="1600" b="0"/>
            </a:lvl2pPr>
            <a:lvl3pPr>
              <a:lnSpc>
                <a:spcPct val="83000"/>
              </a:lnSpc>
              <a:defRPr sz="4700" b="1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1"/>
            <a:r>
              <a:rPr lang="en-GB" noProof="0" dirty="0"/>
              <a:t>Insert text</a:t>
            </a:r>
          </a:p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057507"/>
      </p:ext>
    </p:extLst>
  </p:cSld>
  <p:clrMapOvr>
    <a:masterClrMapping/>
  </p:clrMapOvr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289224"/>
            <a:ext cx="11650663" cy="5935364"/>
          </a:xfrm>
          <a:solidFill>
            <a:schemeClr val="accent1"/>
          </a:solidFill>
        </p:spPr>
        <p:txBody>
          <a:bodyPr tIns="324000" rIns="0" anchor="t"/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5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74625" indent="-174625" algn="r">
              <a:buFont typeface="Source Sans Pro" panose="020B0503030403020204" pitchFamily="34" charset="0"/>
              <a:buChar char="―"/>
              <a:defRPr/>
            </a:lvl2pPr>
            <a:lvl3pPr marL="360363" indent="-185738" algn="r">
              <a:buFont typeface="Source Sans Pro" panose="020B0503030403020204" pitchFamily="34" charset="0"/>
              <a:buChar char="―"/>
              <a:defRPr/>
            </a:lvl3pPr>
            <a:lvl4pPr marL="534988" indent="-174625" algn="r">
              <a:buFont typeface="Source Sans Pro" panose="020B0503030403020204" pitchFamily="34" charset="0"/>
              <a:buChar char="―"/>
              <a:defRPr/>
            </a:lvl4pPr>
            <a:lvl5pPr marL="719138" indent="-184150" algn="r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de-CH" dirty="0"/>
              <a:t>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425B-D5B6-4FA7-A09E-3FB28EC05106}" type="datetime1">
              <a:rPr lang="de-CH" smtClean="0"/>
              <a:t>23.09.2024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(Edit via "Insert &gt; Header and Footer")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03765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870744"/>
            <a:ext cx="11650663" cy="51505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52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CF04-5ADD-46B4-A33A-958F168A45EF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CDD860C-EA71-505B-F39E-701CB8A00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1289"/>
            <a:ext cx="5826000" cy="2033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1433375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866774"/>
            <a:ext cx="9324000" cy="4816476"/>
          </a:xfrm>
        </p:spPr>
        <p:txBody>
          <a:bodyPr anchor="ctr"/>
          <a:lstStyle>
            <a:lvl1pPr>
              <a:lnSpc>
                <a:spcPct val="97000"/>
              </a:lnSpc>
              <a:spcBef>
                <a:spcPts val="0"/>
              </a:spcBef>
              <a:defRPr sz="3000"/>
            </a:lvl1pPr>
            <a:lvl2pPr>
              <a:lnSpc>
                <a:spcPct val="97000"/>
              </a:lnSpc>
              <a:spcBef>
                <a:spcPts val="1000"/>
              </a:spcBef>
              <a:defRPr sz="3000"/>
            </a:lvl2pPr>
            <a:lvl3pPr>
              <a:lnSpc>
                <a:spcPct val="97000"/>
              </a:lnSpc>
              <a:spcBef>
                <a:spcPts val="1000"/>
              </a:spcBef>
              <a:defRPr sz="3000"/>
            </a:lvl3pPr>
            <a:lvl4pPr>
              <a:lnSpc>
                <a:spcPct val="97000"/>
              </a:lnSpc>
              <a:spcBef>
                <a:spcPts val="1000"/>
              </a:spcBef>
              <a:defRPr sz="3000"/>
            </a:lvl4pPr>
            <a:lvl5pPr>
              <a:lnSpc>
                <a:spcPct val="97000"/>
              </a:lnSpc>
              <a:spcBef>
                <a:spcPts val="1000"/>
              </a:spcBef>
              <a:defRPr sz="3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2B53-C25B-47AA-BE55-7AE6543E5E6C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70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866774"/>
            <a:ext cx="9324000" cy="4816476"/>
          </a:xfrm>
        </p:spPr>
        <p:txBody>
          <a:bodyPr anchor="ctr"/>
          <a:lstStyle>
            <a:lvl1pPr>
              <a:lnSpc>
                <a:spcPct val="97000"/>
              </a:lnSpc>
              <a:spcBef>
                <a:spcPts val="0"/>
              </a:spcBef>
              <a:defRPr sz="3000"/>
            </a:lvl1pPr>
            <a:lvl2pPr>
              <a:lnSpc>
                <a:spcPct val="97000"/>
              </a:lnSpc>
              <a:spcBef>
                <a:spcPts val="1000"/>
              </a:spcBef>
              <a:defRPr sz="3000"/>
            </a:lvl2pPr>
            <a:lvl3pPr>
              <a:lnSpc>
                <a:spcPct val="97000"/>
              </a:lnSpc>
              <a:spcBef>
                <a:spcPts val="1000"/>
              </a:spcBef>
              <a:defRPr sz="3000"/>
            </a:lvl3pPr>
            <a:lvl4pPr>
              <a:lnSpc>
                <a:spcPct val="97000"/>
              </a:lnSpc>
              <a:spcBef>
                <a:spcPts val="1000"/>
              </a:spcBef>
              <a:defRPr sz="3000"/>
            </a:lvl4pPr>
            <a:lvl5pPr>
              <a:lnSpc>
                <a:spcPct val="97000"/>
              </a:lnSpc>
              <a:spcBef>
                <a:spcPts val="1000"/>
              </a:spcBef>
              <a:defRPr sz="3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05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799"/>
            <a:ext cx="5722937" cy="6219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71463" y="866774"/>
            <a:ext cx="5722937" cy="5133447"/>
          </a:xfrm>
        </p:spPr>
        <p:txBody>
          <a:bodyPr/>
          <a:lstStyle>
            <a:lvl1pPr>
              <a:defRPr sz="1600"/>
            </a:lvl1pPr>
            <a:lvl2pPr marL="226800" indent="-226800">
              <a:defRPr sz="1600"/>
            </a:lvl2pPr>
            <a:lvl3pPr marL="658800" indent="-226800">
              <a:defRPr sz="1600"/>
            </a:lvl3pPr>
            <a:lvl4pPr marL="1090800" indent="-226800">
              <a:defRPr sz="1600"/>
            </a:lvl4pPr>
            <a:lvl5pPr marL="1522800" indent="-226800"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A103E-E046-4633-82BC-9D6A840CE35D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08660E-5135-A84E-B689-DDFA75A72BB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7600" y="242888"/>
            <a:ext cx="5722937" cy="5981700"/>
          </a:xfrm>
        </p:spPr>
        <p:txBody>
          <a:bodyPr/>
          <a:lstStyle>
            <a:lvl1pPr>
              <a:defRPr sz="1600"/>
            </a:lvl1pPr>
            <a:lvl2pPr marL="226800" indent="-226800">
              <a:defRPr sz="1600"/>
            </a:lvl2pPr>
            <a:lvl3pPr marL="658800" indent="-226800">
              <a:defRPr sz="1600"/>
            </a:lvl3pPr>
            <a:lvl4pPr marL="1090800" indent="-226800">
              <a:defRPr sz="1600"/>
            </a:lvl4pPr>
            <a:lvl5pPr marL="1522800" indent="-226800"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extplatzhalter 8">
            <a:extLst>
              <a:ext uri="{FF2B5EF4-FFF2-40B4-BE49-F238E27FC236}">
                <a16:creationId xmlns:a16="http://schemas.microsoft.com/office/drawing/2014/main" id="{958C9C6E-122D-B369-EB0B-2386BA817C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875" y="6000221"/>
            <a:ext cx="5722937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37562483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9AB9864-0552-4F44-B494-D03F4683B094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9EEEEF7-8E4F-3C55-5E7A-50A2A740DE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1462" y="1371600"/>
            <a:ext cx="5724000" cy="4628621"/>
          </a:xfrm>
        </p:spPr>
        <p:txBody>
          <a:bodyPr/>
          <a:lstStyle>
            <a:lvl1pPr>
              <a:spcAft>
                <a:spcPts val="0"/>
              </a:spcAft>
              <a:defRPr sz="1600"/>
            </a:lvl1pPr>
            <a:lvl2pPr marL="226800" indent="-226800">
              <a:spcBef>
                <a:spcPts val="1000"/>
              </a:spcBef>
              <a:spcAft>
                <a:spcPts val="0"/>
              </a:spcAft>
              <a:defRPr sz="1600"/>
            </a:lvl2pPr>
            <a:lvl3pPr marL="658800" indent="-226800">
              <a:spcBef>
                <a:spcPts val="1000"/>
              </a:spcBef>
              <a:spcAft>
                <a:spcPts val="0"/>
              </a:spcAft>
              <a:defRPr sz="1600"/>
            </a:lvl3pPr>
            <a:lvl4pPr marL="1090800" indent="-226800">
              <a:spcBef>
                <a:spcPts val="1000"/>
              </a:spcBef>
              <a:spcAft>
                <a:spcPts val="0"/>
              </a:spcAft>
              <a:defRPr sz="1600"/>
            </a:lvl4pPr>
            <a:lvl5pPr marL="1522800" indent="-342000">
              <a:spcBef>
                <a:spcPts val="10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600" y="245268"/>
            <a:ext cx="5723999" cy="845567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EAAB97D8-67DD-4A1A-E7E3-B479715D9C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00221"/>
            <a:ext cx="5734380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1858726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hs Inhalt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8592F2-A22B-4129-BF43-10974110EFE1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Footer (Edit via "Insert &gt; Header and Footer")</a:t>
            </a:r>
            <a:endParaRPr lang="en-GB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600" y="245268"/>
            <a:ext cx="5723999" cy="845567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EAAB97D8-67DD-4A1A-E7E3-B479715D9C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2800"/>
            <a:ext cx="5734380" cy="205200"/>
          </a:xfrm>
        </p:spPr>
        <p:txBody>
          <a:bodyPr anchor="b"/>
          <a:lstStyle>
            <a:lvl1pPr>
              <a:lnSpc>
                <a:spcPct val="109000"/>
              </a:lnSpc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D08B5C7-0B72-0F94-738C-A9B735A2519D}"/>
              </a:ext>
            </a:extLst>
          </p:cNvPr>
          <p:cNvCxnSpPr>
            <a:cxnSpLocks/>
          </p:cNvCxnSpPr>
          <p:nvPr userDrawn="1"/>
        </p:nvCxnSpPr>
        <p:spPr>
          <a:xfrm>
            <a:off x="273050" y="5155072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6987E16-61C3-F16E-EBD2-164E17176CF4}"/>
              </a:ext>
            </a:extLst>
          </p:cNvPr>
          <p:cNvCxnSpPr>
            <a:cxnSpLocks/>
          </p:cNvCxnSpPr>
          <p:nvPr userDrawn="1"/>
        </p:nvCxnSpPr>
        <p:spPr>
          <a:xfrm>
            <a:off x="3228366" y="51550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7071907-BBD2-40D4-55E0-1E83C4F6D6BC}"/>
              </a:ext>
            </a:extLst>
          </p:cNvPr>
          <p:cNvCxnSpPr>
            <a:cxnSpLocks/>
          </p:cNvCxnSpPr>
          <p:nvPr userDrawn="1"/>
        </p:nvCxnSpPr>
        <p:spPr>
          <a:xfrm>
            <a:off x="3233129" y="34405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CE74047-F734-D6A9-08E0-D291395944F0}"/>
              </a:ext>
            </a:extLst>
          </p:cNvPr>
          <p:cNvCxnSpPr>
            <a:cxnSpLocks/>
          </p:cNvCxnSpPr>
          <p:nvPr userDrawn="1"/>
        </p:nvCxnSpPr>
        <p:spPr>
          <a:xfrm>
            <a:off x="276265" y="34405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45E1AF-C792-F20E-F289-890F955A6D57}"/>
              </a:ext>
            </a:extLst>
          </p:cNvPr>
          <p:cNvCxnSpPr>
            <a:cxnSpLocks/>
          </p:cNvCxnSpPr>
          <p:nvPr userDrawn="1"/>
        </p:nvCxnSpPr>
        <p:spPr>
          <a:xfrm>
            <a:off x="273449" y="1726352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8DB0037-139C-0385-E03A-306D5169233B}"/>
              </a:ext>
            </a:extLst>
          </p:cNvPr>
          <p:cNvCxnSpPr>
            <a:cxnSpLocks/>
          </p:cNvCxnSpPr>
          <p:nvPr userDrawn="1"/>
        </p:nvCxnSpPr>
        <p:spPr>
          <a:xfrm>
            <a:off x="3230961" y="1721590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27">
            <a:extLst>
              <a:ext uri="{FF2B5EF4-FFF2-40B4-BE49-F238E27FC236}">
                <a16:creationId xmlns:a16="http://schemas.microsoft.com/office/drawing/2014/main" id="{30017B53-05EC-3989-249C-664AD90907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30670" y="18767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7" name="Textplatzhalter 27">
            <a:extLst>
              <a:ext uri="{FF2B5EF4-FFF2-40B4-BE49-F238E27FC236}">
                <a16:creationId xmlns:a16="http://schemas.microsoft.com/office/drawing/2014/main" id="{714803E2-4C7F-CFE5-7B57-C3F213A340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050" y="5310187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8" name="Textplatzhalter 27">
            <a:extLst>
              <a:ext uri="{FF2B5EF4-FFF2-40B4-BE49-F238E27FC236}">
                <a16:creationId xmlns:a16="http://schemas.microsoft.com/office/drawing/2014/main" id="{9C152131-ED74-0F59-B477-F10CE617C4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32838" y="3595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1" name="Textplatzhalter 27">
            <a:extLst>
              <a:ext uri="{FF2B5EF4-FFF2-40B4-BE49-F238E27FC236}">
                <a16:creationId xmlns:a16="http://schemas.microsoft.com/office/drawing/2014/main" id="{1182E294-3DAE-8397-D78D-AE19E051369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28075" y="53101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2" name="Textplatzhalter 27">
            <a:extLst>
              <a:ext uri="{FF2B5EF4-FFF2-40B4-BE49-F238E27FC236}">
                <a16:creationId xmlns:a16="http://schemas.microsoft.com/office/drawing/2014/main" id="{F8CA09C2-6A74-C429-81F0-F2CA0C0A8B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28366" y="44043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3" name="Textplatzhalter 27">
            <a:extLst>
              <a:ext uri="{FF2B5EF4-FFF2-40B4-BE49-F238E27FC236}">
                <a16:creationId xmlns:a16="http://schemas.microsoft.com/office/drawing/2014/main" id="{79EF64BE-BAA5-7A03-2892-71B58B0FA7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3050" y="440436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4" name="Textplatzhalter 27">
            <a:extLst>
              <a:ext uri="{FF2B5EF4-FFF2-40B4-BE49-F238E27FC236}">
                <a16:creationId xmlns:a16="http://schemas.microsoft.com/office/drawing/2014/main" id="{B37CF961-4AA4-3E2D-1EEC-751B07F74E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264" y="2689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5" name="Textplatzhalter 27">
            <a:extLst>
              <a:ext uri="{FF2B5EF4-FFF2-40B4-BE49-F238E27FC236}">
                <a16:creationId xmlns:a16="http://schemas.microsoft.com/office/drawing/2014/main" id="{A75866BD-D0AA-3041-796D-1EB9B1F3A8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3128" y="2689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348CBF73-5164-67ED-100D-52F0577F0D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6264" y="3595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8" name="Textplatzhalter 27">
            <a:extLst>
              <a:ext uri="{FF2B5EF4-FFF2-40B4-BE49-F238E27FC236}">
                <a16:creationId xmlns:a16="http://schemas.microsoft.com/office/drawing/2014/main" id="{E413BFB1-BE2B-5698-D056-CFFE93D63A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3448" y="18767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9" name="Textplatzhalter 27">
            <a:extLst>
              <a:ext uri="{FF2B5EF4-FFF2-40B4-BE49-F238E27FC236}">
                <a16:creationId xmlns:a16="http://schemas.microsoft.com/office/drawing/2014/main" id="{A6AD1D29-4F20-7C67-177C-5F66137D5C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448" y="97564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A60B2A3C-D051-ADD5-9279-F6C77B9515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0960" y="97087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0823066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01D08B-BC87-4A6B-BAB6-A8ACF5B160B4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273378"/>
            <a:ext cx="5724000" cy="560164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9EEEEF7-8E4F-3C55-5E7A-50A2A740DE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88400" y="866774"/>
            <a:ext cx="5724000" cy="5357813"/>
          </a:xfrm>
        </p:spPr>
        <p:txBody>
          <a:bodyPr/>
          <a:lstStyle>
            <a:lvl1pPr>
              <a:spcAft>
                <a:spcPts val="0"/>
              </a:spcAft>
              <a:defRPr sz="1600"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3pPr>
            <a:lvl4pPr marL="101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8400" y="244800"/>
            <a:ext cx="5723999" cy="519436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ABC8980-79BC-7792-05E5-871BA6059E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9875" y="6029325"/>
            <a:ext cx="5724525" cy="195263"/>
          </a:xfrm>
        </p:spPr>
        <p:txBody>
          <a:bodyPr anchor="b"/>
          <a:lstStyle>
            <a:lvl1pPr>
              <a:defRPr sz="1000" b="1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GB" noProof="0" dirty="0"/>
              <a:t>Insert caption</a:t>
            </a:r>
          </a:p>
        </p:txBody>
      </p:sp>
    </p:spTree>
    <p:extLst>
      <p:ext uri="{BB962C8B-B14F-4D97-AF65-F5344CB8AC3E}">
        <p14:creationId xmlns:p14="http://schemas.microsoft.com/office/powerpoint/2010/main" val="28983692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, drei Flächen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>
            <a:extLst>
              <a:ext uri="{FF2B5EF4-FFF2-40B4-BE49-F238E27FC236}">
                <a16:creationId xmlns:a16="http://schemas.microsoft.com/office/drawing/2014/main" id="{5A065272-38F7-A074-824D-FD6B0FAB5C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866774"/>
            <a:ext cx="5724000" cy="535781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799"/>
            <a:ext cx="11648525" cy="6219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49354-1A46-41EB-9B56-F72C8C8A693E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08660E-5135-A84E-B689-DDFA75A72BB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7600" y="2602800"/>
            <a:ext cx="5722937" cy="3621787"/>
          </a:xfrm>
        </p:spPr>
        <p:txBody>
          <a:bodyPr/>
          <a:lstStyle>
            <a:lvl1pPr>
              <a:spcBef>
                <a:spcPts val="1000"/>
              </a:spcBef>
              <a:defRPr sz="1600"/>
            </a:lvl1pPr>
            <a:lvl2pPr marL="226800" indent="-226800">
              <a:spcBef>
                <a:spcPts val="0"/>
              </a:spcBef>
              <a:defRPr sz="1600"/>
            </a:lvl2pPr>
            <a:lvl3pPr marL="658800" indent="-226800">
              <a:spcBef>
                <a:spcPts val="0"/>
              </a:spcBef>
              <a:defRPr sz="1600"/>
            </a:lvl3pPr>
            <a:lvl4pPr marL="1090800" indent="-226800">
              <a:spcBef>
                <a:spcPts val="0"/>
              </a:spcBef>
              <a:defRPr sz="1600"/>
            </a:lvl4pPr>
            <a:lvl5pPr marL="1522800" indent="-226800">
              <a:spcBef>
                <a:spcPts val="0"/>
              </a:spcBef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5C25F038-C59A-91D3-5738-FA2D715B1D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87" y="4738688"/>
            <a:ext cx="4734000" cy="1155600"/>
          </a:xfrm>
          <a:solidFill>
            <a:schemeClr val="bg1"/>
          </a:solidFill>
        </p:spPr>
        <p:txBody>
          <a:bodyPr lIns="180000" anchor="ctr"/>
          <a:lstStyle>
            <a:lvl1pPr>
              <a:lnSpc>
                <a:spcPct val="98000"/>
              </a:lnSpc>
              <a:defRPr sz="2400" b="0"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FFCDAC-C838-ADD4-2284-837AC0DB7D32}"/>
              </a:ext>
            </a:extLst>
          </p:cNvPr>
          <p:cNvSpPr>
            <a:spLocks/>
          </p:cNvSpPr>
          <p:nvPr userDrawn="1"/>
        </p:nvSpPr>
        <p:spPr>
          <a:xfrm>
            <a:off x="6179816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D52F735-79F5-3F42-160A-B27CDCC6ECBC}"/>
              </a:ext>
            </a:extLst>
          </p:cNvPr>
          <p:cNvCxnSpPr>
            <a:cxnSpLocks/>
          </p:cNvCxnSpPr>
          <p:nvPr userDrawn="1"/>
        </p:nvCxnSpPr>
        <p:spPr>
          <a:xfrm>
            <a:off x="6357417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E8ED3B-58AB-278E-8FA6-54B5367691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9816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50E60B21-008A-2B6B-00EE-55A0A5704E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9816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AB97A8F-A31B-71A8-6F59-6CF07FEC341B}"/>
              </a:ext>
            </a:extLst>
          </p:cNvPr>
          <p:cNvSpPr>
            <a:spLocks/>
          </p:cNvSpPr>
          <p:nvPr userDrawn="1"/>
        </p:nvSpPr>
        <p:spPr>
          <a:xfrm>
            <a:off x="8161200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0494D9F-526C-2E69-E603-70C47570B76A}"/>
              </a:ext>
            </a:extLst>
          </p:cNvPr>
          <p:cNvCxnSpPr>
            <a:cxnSpLocks/>
          </p:cNvCxnSpPr>
          <p:nvPr userDrawn="1"/>
        </p:nvCxnSpPr>
        <p:spPr>
          <a:xfrm>
            <a:off x="8350014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12">
            <a:extLst>
              <a:ext uri="{FF2B5EF4-FFF2-40B4-BE49-F238E27FC236}">
                <a16:creationId xmlns:a16="http://schemas.microsoft.com/office/drawing/2014/main" id="{CD54ACCC-E2D7-61F6-43F8-B08BB0DF89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1200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7" name="Textplatzhalter 12">
            <a:extLst>
              <a:ext uri="{FF2B5EF4-FFF2-40B4-BE49-F238E27FC236}">
                <a16:creationId xmlns:a16="http://schemas.microsoft.com/office/drawing/2014/main" id="{AE30B499-759C-236B-6D1C-6BCA6F207D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1200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C39869D-3DD1-49E4-9B99-D5ADADC37626}"/>
              </a:ext>
            </a:extLst>
          </p:cNvPr>
          <p:cNvSpPr>
            <a:spLocks/>
          </p:cNvSpPr>
          <p:nvPr userDrawn="1"/>
        </p:nvSpPr>
        <p:spPr>
          <a:xfrm>
            <a:off x="10130400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C74D9E1-33AE-B3A6-62C5-702A8706EDCA}"/>
              </a:ext>
            </a:extLst>
          </p:cNvPr>
          <p:cNvCxnSpPr>
            <a:cxnSpLocks/>
          </p:cNvCxnSpPr>
          <p:nvPr userDrawn="1"/>
        </p:nvCxnSpPr>
        <p:spPr>
          <a:xfrm>
            <a:off x="10319214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12">
            <a:extLst>
              <a:ext uri="{FF2B5EF4-FFF2-40B4-BE49-F238E27FC236}">
                <a16:creationId xmlns:a16="http://schemas.microsoft.com/office/drawing/2014/main" id="{21172486-FB2A-0D37-20BD-766B69EC16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30400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1" name="Textplatzhalter 12">
            <a:extLst>
              <a:ext uri="{FF2B5EF4-FFF2-40B4-BE49-F238E27FC236}">
                <a16:creationId xmlns:a16="http://schemas.microsoft.com/office/drawing/2014/main" id="{A5D721FD-5C54-2030-F7DF-99F78870D3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30400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28623137"/>
      </p:ext>
    </p:extLst>
  </p:cSld>
  <p:clrMapOvr>
    <a:masterClrMapping/>
  </p:clrMapOvr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E05F214-4AD4-4D89-AE61-CF34C7806923}" type="datetime1">
              <a:rPr lang="de-CH" noProof="0" smtClean="0"/>
              <a:t>23.09.2024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Footer (Edit via "Insert &gt; Header and Footer")</a:t>
            </a:r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de-CH" noProof="0" smtClean="0"/>
              <a:pPr/>
              <a:t>‹#›</a:t>
            </a:fld>
            <a:endParaRPr lang="de-CH" noProof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4486838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0931-09B0-4B39-995C-BB4BD36DB6C3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908720"/>
            <a:ext cx="7701073" cy="531586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9B29A34-DB3C-6631-0D19-C1C5DF5EA28A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53538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24785597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F33BA8-25F9-4DC4-8DF6-71C6AEBB6E7E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128A8A-1E20-0372-6952-A37B014C02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0379" y="870744"/>
            <a:ext cx="3765600" cy="5353844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E16A7B1-D6D5-1F45-5873-56D50909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5269"/>
            <a:ext cx="11650662" cy="53105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08945CC-0D4F-0056-B059-E53C8D583D7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18452" y="870744"/>
            <a:ext cx="3765600" cy="5353844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91A9BC9-91DF-B4F2-E0C5-C2578FBF892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53538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3135673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440920-B1A2-4FB0-981D-DAC5A3A0DBB6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Bildplatzhalter 4">
            <a:extLst>
              <a:ext uri="{FF2B5EF4-FFF2-40B4-BE49-F238E27FC236}">
                <a16:creationId xmlns:a16="http://schemas.microsoft.com/office/drawing/2014/main" id="{BB21450C-9A0A-DE52-A711-C6A4E254A2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18452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40369691-93C7-0711-9987-747ABDF5BE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6525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128A8A-1E20-0372-6952-A37B014C02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0379" y="870744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E16A7B1-D6D5-1F45-5873-56D50909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5269"/>
            <a:ext cx="11650662" cy="53105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08945CC-0D4F-0056-B059-E53C8D583D7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18452" y="870744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91A9BC9-91DF-B4F2-E0C5-C2578FBF892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11407096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36D67C-8BF7-4CBC-9036-CC970B8B4F9A}" type="datetime1">
              <a:rPr lang="de-CH" noProof="0" smtClean="0"/>
              <a:t>23.09.2024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Footer (Edit via "Insert &gt; Header and Footer")</a:t>
            </a:r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de-CH" noProof="0" smtClean="0"/>
              <a:pPr/>
              <a:t>‹#›</a:t>
            </a:fld>
            <a:endParaRPr lang="de-CH" noProof="0"/>
          </a:p>
        </p:txBody>
      </p:sp>
      <p:sp>
        <p:nvSpPr>
          <p:cNvPr id="2" name="Bildplatzhalter 4">
            <a:extLst>
              <a:ext uri="{FF2B5EF4-FFF2-40B4-BE49-F238E27FC236}">
                <a16:creationId xmlns:a16="http://schemas.microsoft.com/office/drawing/2014/main" id="{BB21450C-9A0A-DE52-A711-C6A4E254A2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18452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40369691-93C7-0711-9987-747ABDF5BE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6525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19721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799"/>
            <a:ext cx="5722937" cy="6219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71463" y="866774"/>
            <a:ext cx="5722937" cy="5133447"/>
          </a:xfrm>
        </p:spPr>
        <p:txBody>
          <a:bodyPr/>
          <a:lstStyle>
            <a:lvl1pPr>
              <a:defRPr sz="1600"/>
            </a:lvl1pPr>
            <a:lvl2pPr marL="226800" indent="-226800">
              <a:defRPr sz="1600"/>
            </a:lvl2pPr>
            <a:lvl3pPr marL="658800" indent="-226800">
              <a:defRPr sz="1600"/>
            </a:lvl3pPr>
            <a:lvl4pPr marL="1090800" indent="-226800">
              <a:defRPr sz="1600"/>
            </a:lvl4pPr>
            <a:lvl5pPr marL="1522800" indent="-226800"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08660E-5135-A84E-B689-DDFA75A72BB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7600" y="242888"/>
            <a:ext cx="5722937" cy="5981700"/>
          </a:xfrm>
        </p:spPr>
        <p:txBody>
          <a:bodyPr/>
          <a:lstStyle>
            <a:lvl1pPr>
              <a:defRPr sz="1600"/>
            </a:lvl1pPr>
            <a:lvl2pPr marL="226800" indent="-226800">
              <a:defRPr sz="1600"/>
            </a:lvl2pPr>
            <a:lvl3pPr marL="658800" indent="-226800">
              <a:defRPr sz="1600"/>
            </a:lvl3pPr>
            <a:lvl4pPr marL="1090800" indent="-226800">
              <a:defRPr sz="1600"/>
            </a:lvl4pPr>
            <a:lvl5pPr marL="1522800" indent="-226800"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extplatzhalter 8">
            <a:extLst>
              <a:ext uri="{FF2B5EF4-FFF2-40B4-BE49-F238E27FC236}">
                <a16:creationId xmlns:a16="http://schemas.microsoft.com/office/drawing/2014/main" id="{958C9C6E-122D-B369-EB0B-2386BA817C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875" y="6000221"/>
            <a:ext cx="5722937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34230626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0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17AC-F94E-4589-8B72-E87890D6CDE5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0379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2115A716-7F0D-6001-BBDA-1C1AF55BDEB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228587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ADAF9B2C-8583-6129-0978-4CC7CC294B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37506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5E0F70B3-FE43-EB4F-1A26-27C37577C87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85714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D8C6563C-12FB-DB8B-2352-BC6B519F354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94633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B4039616-C526-8550-70B5-FB949E59398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142840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51759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946821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eben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1300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9C5BA-5AED-43BC-9A9A-FB3281926248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0378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20D1239-AC10-7CF3-7460-F409E82CBC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235845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63E66951-4F0B-CBC1-A3F3-06E36980367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34923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22D8516-82BF-C968-B99F-F2C48726086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90390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CC380BDB-57AA-395C-97C5-32258AD4229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9468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AB12B8A9-2E40-004F-7D4B-DC8308302138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144936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E8E60EDF-84BC-50DF-DF1D-12535BD165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44014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271646C3-68B0-05A8-5C65-22D55CE4808F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270797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9" name="Bildplatzhalter 4">
            <a:extLst>
              <a:ext uri="{FF2B5EF4-FFF2-40B4-BE49-F238E27FC236}">
                <a16:creationId xmlns:a16="http://schemas.microsoft.com/office/drawing/2014/main" id="{EC544524-67DF-E44E-A80D-DEF20D907A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9875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052A1FF-3C1D-18C9-FF8C-91D41AD5E46F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225342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CA8F6A59-A25E-5F43-6AC1-01A66F711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24420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704FB434-2B9A-C168-61EC-9AE6DBA6CE72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179887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1811AD-FBE2-BBD0-4B34-A096DE429FE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78965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25120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36C8-6692-4A3B-AF59-90068E97C16E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9875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187440" y="1088740"/>
            <a:ext cx="5734685" cy="4287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80664E-DD47-F588-9AC5-7EF892BCCD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9875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F131E8F-F030-F634-B58C-C4083E313DB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241952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CCDDB8DD-2426-6FE0-DFEE-6DE9A58F07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1952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983435DF-10F7-65D6-87B3-02DB8987199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16411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C75924EC-5119-BC69-FAE4-4C5FAF979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16411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8DBCB22B-C5B8-EE52-8843-F6E91485161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75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9A2A0FF-0E7C-DA80-3753-010625EC477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241952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CCD0893B-0A26-A40A-4BEC-E9688A497FA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16411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C01C616E-CDC8-43AA-E3EA-1068A02735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4033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29A2272-896A-882E-5158-C54F5F68FD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41952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2522235C-97A4-2633-577F-C6E62223B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6411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8" name="Textplatzhalter 7">
            <a:extLst>
              <a:ext uri="{FF2B5EF4-FFF2-40B4-BE49-F238E27FC236}">
                <a16:creationId xmlns:a16="http://schemas.microsoft.com/office/drawing/2014/main" id="{31240D61-DAE3-BD06-237A-C12594445A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0869" y="5508398"/>
            <a:ext cx="5734685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7749143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702A-C9B2-4860-8B3C-A907C6233FF6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2789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1088740"/>
            <a:ext cx="5734685" cy="496916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80664E-DD47-F588-9AC5-7EF892BCCD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2789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F131E8F-F030-F634-B58C-C4083E313DB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54866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CCDDB8DD-2426-6FE0-DFEE-6DE9A58F07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4866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983435DF-10F7-65D6-87B3-02DB8987199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129325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C75924EC-5119-BC69-FAE4-4C5FAF979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29325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8DBCB22B-C5B8-EE52-8843-F6E91485161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82789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9A2A0FF-0E7C-DA80-3753-010625EC477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54866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CCD0893B-0A26-A40A-4BEC-E9688A497FA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129325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C01C616E-CDC8-43AA-E3EA-1068A02735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6947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29A2272-896A-882E-5158-C54F5F68FD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4866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2522235C-97A4-2633-577F-C6E62223B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29325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317755845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411A-45D1-40D1-847C-9669B869F877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866775"/>
            <a:ext cx="7688373" cy="536257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FC20296-E86A-3879-BD39-9F30E331947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48638" y="866775"/>
            <a:ext cx="3768835" cy="187151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64B2AD41-4DD5-6051-D34F-CA90E2343F5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48638" y="2938463"/>
            <a:ext cx="3768835" cy="29388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D10D92F6-CEED-9778-52E5-5789FA1E21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4000" y="6013950"/>
            <a:ext cx="3768835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Quelle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45442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hs Texte mi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5B26-D0E7-45C6-8559-103B96E0CE32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56522" y="876298"/>
            <a:ext cx="3765601" cy="5353052"/>
          </a:xfrm>
          <a:noFill/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19B00308-6650-D1AB-F5C5-991F60192BF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69877" y="876299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64747F6A-D136-3EFB-6E19-6A385022B99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13200" y="876298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B3A42B55-571E-7D35-8A1D-2EE06F2B25D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71068" y="2764546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45D49E17-FFEA-350F-4AF4-82760A288C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14391" y="2764545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02C0735D-E433-CC9E-BA2C-CE7019E86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67953" y="4647380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57EE092B-F3B3-A0AB-6AF8-3C6F1603246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211276" y="4647379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7603781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ünf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2" y="244800"/>
            <a:ext cx="576000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2B78-8581-4912-BA0F-1C6D591F65FF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936" y="1371600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42D8CDC-499B-83AC-9951-0F3067D8DBB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264568" y="1371600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6BDEB48F-A5F4-E47E-A6CF-964F1398E8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875" y="3105944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4D8633B6-F883-1298-E515-91B31B28E3A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75" y="4840288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0ED7E5AD-E183-82CD-F090-884A82A4B9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80532" y="1371600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9" name="Bildplatzhalter 4">
            <a:extLst>
              <a:ext uri="{FF2B5EF4-FFF2-40B4-BE49-F238E27FC236}">
                <a16:creationId xmlns:a16="http://schemas.microsoft.com/office/drawing/2014/main" id="{560DE703-9043-4D96-9589-6AB1C926574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80532" y="3105944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5B7962-C9CE-24B7-343C-9D504EEF1ADA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2264568" y="3105944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FF4B996-5BF2-362E-6F3C-0472752C4919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264568" y="4840288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3CD5622-E8DA-D57A-1F36-A80A2A8ACA69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8184232" y="3105944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0987D4F-9295-E825-B64B-CE16F9CC37E4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8184232" y="1371600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29399395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n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576000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37CF-8F93-45D3-893D-73CFB042EFB1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936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42D8CDC-499B-83AC-9951-0F3067D8DBB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1254919" y="158626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622633EA-CE0F-D311-E9F8-E4FF04D03BC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6936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2222D7F-5144-753F-7AF0-A8D709992A99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1254919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03285094-5EB7-BA03-462D-65224736565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6936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2C14EDF-15BE-41CE-9D5E-3D50F6B67AB4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1254919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DAC93A43-12FF-3F6B-DA7A-A04D2ECA735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02236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696B000-854E-5397-BD25-46F024ACF0B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195900" y="158626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755C6D27-9F7F-A193-A31F-2412FB8334A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02236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0A26B48-243C-9DD6-BDC2-FE40212B1AAE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5195900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0E647CD5-DA5F-6055-1889-45FC8EA8E3A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02236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FA660F0-3C7A-4C52-196B-D1FC1C4E12F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5195900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9AE88E45-2228-3BAB-B328-25AE00C869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148811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8D6A0681-D929-2BA4-D3F8-B3541A94FD81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9136793" y="1586260"/>
            <a:ext cx="2785331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4" name="Bildplatzhalter 4">
            <a:extLst>
              <a:ext uri="{FF2B5EF4-FFF2-40B4-BE49-F238E27FC236}">
                <a16:creationId xmlns:a16="http://schemas.microsoft.com/office/drawing/2014/main" id="{8D809E36-7256-6CC2-0F4B-23E42C6B142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148811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FF8DEA4B-FE27-8A9E-FBBB-04944A377343}"/>
              </a:ext>
            </a:extLst>
          </p:cNvPr>
          <p:cNvSpPr>
            <a:spLocks noGrp="1"/>
          </p:cNvSpPr>
          <p:nvPr>
            <p:ph idx="39" hasCustomPrompt="1"/>
          </p:nvPr>
        </p:nvSpPr>
        <p:spPr>
          <a:xfrm>
            <a:off x="9136794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5AC54CE7-1DE9-FCC9-D36F-326C1CC978F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48811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CFFA07EE-B7CC-6673-18A8-938F608DD842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9136794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30474913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elf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BFF4-CB62-460B-A7FD-029BF9AAE804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 (Edit via "Insert &gt; Header and Footer")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1" name="Inhaltsplatzhalter 30">
            <a:extLst>
              <a:ext uri="{FF2B5EF4-FFF2-40B4-BE49-F238E27FC236}">
                <a16:creationId xmlns:a16="http://schemas.microsoft.com/office/drawing/2014/main" id="{1FE9EFCD-7C86-A7FC-7CBA-C2A928454C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1463" y="878400"/>
            <a:ext cx="2862063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2" name="Inhaltsplatzhalter 30">
            <a:extLst>
              <a:ext uri="{FF2B5EF4-FFF2-40B4-BE49-F238E27FC236}">
                <a16:creationId xmlns:a16="http://schemas.microsoft.com/office/drawing/2014/main" id="{B5AF2636-78AA-31AE-B767-CD1ED9E308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31605" y="878400"/>
            <a:ext cx="2962866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3" name="Inhaltsplatzhalter 30">
            <a:extLst>
              <a:ext uri="{FF2B5EF4-FFF2-40B4-BE49-F238E27FC236}">
                <a16:creationId xmlns:a16="http://schemas.microsoft.com/office/drawing/2014/main" id="{8CD2FE50-AB2F-83AF-8B23-1260D26EF81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02458" y="878400"/>
            <a:ext cx="2948569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4" name="Inhaltsplatzhalter 30">
            <a:extLst>
              <a:ext uri="{FF2B5EF4-FFF2-40B4-BE49-F238E27FC236}">
                <a16:creationId xmlns:a16="http://schemas.microsoft.com/office/drawing/2014/main" id="{156B3F99-D56F-6D47-0C38-55E1C209F59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056315" y="878400"/>
            <a:ext cx="2861423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5" name="Inhaltsplatzhalter 30">
            <a:extLst>
              <a:ext uri="{FF2B5EF4-FFF2-40B4-BE49-F238E27FC236}">
                <a16:creationId xmlns:a16="http://schemas.microsoft.com/office/drawing/2014/main" id="{61CB84E3-822D-E7BF-88FA-B6CD8499742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71463" y="4942799"/>
            <a:ext cx="2862063" cy="128179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6" name="Inhaltsplatzhalter 30">
            <a:extLst>
              <a:ext uri="{FF2B5EF4-FFF2-40B4-BE49-F238E27FC236}">
                <a16:creationId xmlns:a16="http://schemas.microsoft.com/office/drawing/2014/main" id="{4BBD1101-501F-08B4-863D-4EC398FF4C2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31605" y="3577319"/>
            <a:ext cx="2962866" cy="2647269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7" name="Inhaltsplatzhalter 30">
            <a:extLst>
              <a:ext uri="{FF2B5EF4-FFF2-40B4-BE49-F238E27FC236}">
                <a16:creationId xmlns:a16="http://schemas.microsoft.com/office/drawing/2014/main" id="{799F2A81-65B3-AA66-95A8-AD7674ADA34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02458" y="3577319"/>
            <a:ext cx="2948569" cy="2647269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8" name="Inhaltsplatzhalter 30">
            <a:extLst>
              <a:ext uri="{FF2B5EF4-FFF2-40B4-BE49-F238E27FC236}">
                <a16:creationId xmlns:a16="http://schemas.microsoft.com/office/drawing/2014/main" id="{CD8C8901-62AC-56A4-B429-1C6C564195B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056315" y="4942798"/>
            <a:ext cx="2861423" cy="128179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9" name="Inhaltsplatzhalter 30">
            <a:extLst>
              <a:ext uri="{FF2B5EF4-FFF2-40B4-BE49-F238E27FC236}">
                <a16:creationId xmlns:a16="http://schemas.microsoft.com/office/drawing/2014/main" id="{FC91EDA6-5E9C-6D6C-EF9F-C7F0B68C4C0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71463" y="3577319"/>
            <a:ext cx="2862063" cy="1361404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50" name="Inhaltsplatzhalter 30">
            <a:extLst>
              <a:ext uri="{FF2B5EF4-FFF2-40B4-BE49-F238E27FC236}">
                <a16:creationId xmlns:a16="http://schemas.microsoft.com/office/drawing/2014/main" id="{51E99161-B839-91BE-206F-89792AD5F92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56315" y="3577319"/>
            <a:ext cx="2861423" cy="136080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3257511908"/>
      </p:ext>
    </p:extLst>
  </p:cSld>
  <p:clrMapOvr>
    <a:masterClrMapping/>
  </p:clrMapOvr>
  <p:hf hd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4" y="244800"/>
            <a:ext cx="376209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DB96-315B-4AA8-A4DA-A62A76E1325B}" type="datetime1">
              <a:rPr lang="en-GB" noProof="0" smtClean="0"/>
              <a:t>23/09/2024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Footer (Edit via "Insert &gt; Header and Footer")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19B00308-6650-D1AB-F5C5-991F60192BF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69877" y="1371601"/>
            <a:ext cx="3765600" cy="15173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E8901B72-CDFB-6B04-2999-9B4D3BECDEB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22638" y="273051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5F7462AF-9418-FBED-AE2B-9097CD9893A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22638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3722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8" name="Inhaltsplatzhalter 10">
            <a:extLst>
              <a:ext uri="{FF2B5EF4-FFF2-40B4-BE49-F238E27FC236}">
                <a16:creationId xmlns:a16="http://schemas.microsoft.com/office/drawing/2014/main" id="{BE5D1B04-2BFA-33F3-C355-D8EB9E6F77DC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93722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8823469C-27C8-EF8F-4CC9-197675E31FB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64806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887C4011-3849-0B28-B9C6-CD6CCD2774A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164806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CBEDB122-E4B4-DEAF-0C6D-61CF1C399FB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135890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2E8C9BDD-A256-932A-0451-8742BDF218C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135890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648AA9A-5221-27F9-3191-6F0F1FEAF36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20167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92E2526C-7EE2-C9B9-E09C-E4124FE41C3A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220167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6836661A-7952-7ADE-BB22-08BB2B174D2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191251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2CB294D-1078-8674-FF02-6A8C1FA8750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191251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478A5169-5857-1B03-543A-A692CECD282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62335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9" name="Inhaltsplatzhalter 10">
            <a:extLst>
              <a:ext uri="{FF2B5EF4-FFF2-40B4-BE49-F238E27FC236}">
                <a16:creationId xmlns:a16="http://schemas.microsoft.com/office/drawing/2014/main" id="{CCD55740-F556-6FFB-54B7-F02F33DD446D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62335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C3C4A300-9C66-727B-BF1B-3FE78BA4925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133419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1" name="Inhaltsplatzhalter 10">
            <a:extLst>
              <a:ext uri="{FF2B5EF4-FFF2-40B4-BE49-F238E27FC236}">
                <a16:creationId xmlns:a16="http://schemas.microsoft.com/office/drawing/2014/main" id="{A1A5D7D5-55B1-516C-7CED-BF26C79BE6B2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0133419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F4A6E408-2281-5C5F-C17D-009678C7B29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219981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7" name="Inhaltsplatzhalter 10">
            <a:extLst>
              <a:ext uri="{FF2B5EF4-FFF2-40B4-BE49-F238E27FC236}">
                <a16:creationId xmlns:a16="http://schemas.microsoft.com/office/drawing/2014/main" id="{106AA095-B514-8CB2-E655-796D9234A49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219981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B22E5E6F-159C-366B-5296-441253F3F0B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91065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9" name="Inhaltsplatzhalter 10">
            <a:extLst>
              <a:ext uri="{FF2B5EF4-FFF2-40B4-BE49-F238E27FC236}">
                <a16:creationId xmlns:a16="http://schemas.microsoft.com/office/drawing/2014/main" id="{8F99875B-FC4F-7DCE-AACD-FF783DF1F8CC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191065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86D99F31-E97B-1DE8-80A6-FCE2268D750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62149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1" name="Inhaltsplatzhalter 10">
            <a:extLst>
              <a:ext uri="{FF2B5EF4-FFF2-40B4-BE49-F238E27FC236}">
                <a16:creationId xmlns:a16="http://schemas.microsoft.com/office/drawing/2014/main" id="{2AFB99F6-8B03-8325-85FE-ACF55FEF4C7E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162149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2" name="Bildplatzhalter 4">
            <a:extLst>
              <a:ext uri="{FF2B5EF4-FFF2-40B4-BE49-F238E27FC236}">
                <a16:creationId xmlns:a16="http://schemas.microsoft.com/office/drawing/2014/main" id="{7B354065-93C3-8CD0-C6F7-EAD8915CFD2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133233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3" name="Inhaltsplatzhalter 10">
            <a:extLst>
              <a:ext uri="{FF2B5EF4-FFF2-40B4-BE49-F238E27FC236}">
                <a16:creationId xmlns:a16="http://schemas.microsoft.com/office/drawing/2014/main" id="{D9B63D01-B563-7751-25F8-D9E1385E66D2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10133233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3561E328-70B6-85DB-D07B-4E3133D9FE7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247851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5" name="Inhaltsplatzhalter 10">
            <a:extLst>
              <a:ext uri="{FF2B5EF4-FFF2-40B4-BE49-F238E27FC236}">
                <a16:creationId xmlns:a16="http://schemas.microsoft.com/office/drawing/2014/main" id="{818DEC37-95E8-080D-AB4D-58F52BC284EC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247851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207582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1463" y="244800"/>
            <a:ext cx="11650662" cy="625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1461" y="870744"/>
            <a:ext cx="11650663" cy="53538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16480" y="6424761"/>
            <a:ext cx="1189348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23 September 2024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276" y="6424761"/>
            <a:ext cx="7922096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712624" y="6424761"/>
            <a:ext cx="2095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703539-8E35-D069-DBD5-3A4DCC125A4D}"/>
              </a:ext>
            </a:extLst>
          </p:cNvPr>
          <p:cNvSpPr txBox="1"/>
          <p:nvPr/>
        </p:nvSpPr>
        <p:spPr>
          <a:xfrm rot="5400000">
            <a:off x="11394044" y="5941110"/>
            <a:ext cx="175378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400" spc="40" baseline="0" noProof="0">
                <a:solidFill>
                  <a:schemeClr val="bg1">
                    <a:lumMod val="85000"/>
                  </a:schemeClr>
                </a:solidFill>
              </a:rPr>
              <a:t>Erstellt durch Vorlagenbauer.ch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0F7A25C-6B57-E378-A273-BBFF709DB255}"/>
              </a:ext>
            </a:extLst>
          </p:cNvPr>
          <p:cNvCxnSpPr>
            <a:cxnSpLocks/>
          </p:cNvCxnSpPr>
          <p:nvPr/>
        </p:nvCxnSpPr>
        <p:spPr>
          <a:xfrm>
            <a:off x="11703099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428D97A1-67D4-8BCE-2C75-BEA0093CDA16}"/>
              </a:ext>
            </a:extLst>
          </p:cNvPr>
          <p:cNvSpPr txBox="1"/>
          <p:nvPr/>
        </p:nvSpPr>
        <p:spPr>
          <a:xfrm>
            <a:off x="269875" y="6424761"/>
            <a:ext cx="1060992" cy="150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00" b="1" noProof="0" dirty="0">
                <a:latin typeface="Source Sans Pro SemiBold" panose="020B0603030403020204" pitchFamily="34" charset="0"/>
              </a:rPr>
              <a:t>University of Zurich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7B29EB8-D7DC-4128-6431-E45C30786CE8}"/>
              </a:ext>
            </a:extLst>
          </p:cNvPr>
          <p:cNvCxnSpPr>
            <a:cxnSpLocks/>
          </p:cNvCxnSpPr>
          <p:nvPr/>
        </p:nvCxnSpPr>
        <p:spPr>
          <a:xfrm>
            <a:off x="1418938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57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/>
  <p:txStyles>
    <p:titleStyle>
      <a:lvl1pPr algn="l" defTabSz="914400" rtl="0" eaLnBrk="1" latinLnBrk="0" hangingPunct="1">
        <a:lnSpc>
          <a:spcPct val="97000"/>
        </a:lnSpc>
        <a:spcBef>
          <a:spcPct val="0"/>
        </a:spcBef>
        <a:buNone/>
        <a:defRPr sz="24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3000"/>
        </a:lnSpc>
        <a:spcBef>
          <a:spcPts val="0"/>
        </a:spcBef>
        <a:buFont typeface="+mj-lt"/>
        <a:buNone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6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8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90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522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98000"/>
        </a:lnSpc>
        <a:spcBef>
          <a:spcPts val="0"/>
        </a:spcBef>
        <a:buFont typeface="+mj-lt"/>
        <a:buNone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0">
          <p15:clr>
            <a:srgbClr val="A4A3A4"/>
          </p15:clr>
        </p15:guide>
        <p15:guide id="2" pos="7510">
          <p15:clr>
            <a:srgbClr val="A4A3A4"/>
          </p15:clr>
        </p15:guide>
        <p15:guide id="3" orient="horz" pos="3921">
          <p15:clr>
            <a:srgbClr val="A4A3A4"/>
          </p15:clr>
        </p15:guide>
        <p15:guide id="4" orient="horz" pos="546">
          <p15:clr>
            <a:srgbClr val="A4A3A4"/>
          </p15:clr>
        </p15:guide>
        <p15:guide id="6" orient="horz" pos="172">
          <p15:clr>
            <a:srgbClr val="A4A3A4"/>
          </p15:clr>
        </p15:guide>
        <p15:guide id="7" orient="horz" pos="864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1463" y="244800"/>
            <a:ext cx="11650662" cy="625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1461" y="870744"/>
            <a:ext cx="11650663" cy="53538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16480" y="6424761"/>
            <a:ext cx="1189348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23 September 2024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276" y="6424761"/>
            <a:ext cx="7922096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BA Final Presentation - Lennart Töllke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712624" y="6424761"/>
            <a:ext cx="2095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fld id="{108BBF71-4E86-424C-97BC-664541FBBB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703539-8E35-D069-DBD5-3A4DCC125A4D}"/>
              </a:ext>
            </a:extLst>
          </p:cNvPr>
          <p:cNvSpPr txBox="1"/>
          <p:nvPr/>
        </p:nvSpPr>
        <p:spPr>
          <a:xfrm rot="5400000">
            <a:off x="11394044" y="5941110"/>
            <a:ext cx="175378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400" spc="40" baseline="0" noProof="0">
                <a:solidFill>
                  <a:schemeClr val="bg1">
                    <a:lumMod val="85000"/>
                  </a:schemeClr>
                </a:solidFill>
              </a:rPr>
              <a:t>Erstellt durch Vorlagenbauer.ch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0F7A25C-6B57-E378-A273-BBFF709DB255}"/>
              </a:ext>
            </a:extLst>
          </p:cNvPr>
          <p:cNvCxnSpPr>
            <a:cxnSpLocks/>
          </p:cNvCxnSpPr>
          <p:nvPr/>
        </p:nvCxnSpPr>
        <p:spPr>
          <a:xfrm>
            <a:off x="11703099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428D97A1-67D4-8BCE-2C75-BEA0093CDA16}"/>
              </a:ext>
            </a:extLst>
          </p:cNvPr>
          <p:cNvSpPr txBox="1"/>
          <p:nvPr/>
        </p:nvSpPr>
        <p:spPr>
          <a:xfrm>
            <a:off x="269875" y="6424761"/>
            <a:ext cx="1060992" cy="150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00" b="1" noProof="0" dirty="0">
                <a:latin typeface="Source Sans Pro SemiBold" panose="020B0603030403020204" pitchFamily="34" charset="0"/>
              </a:rPr>
              <a:t>University of Zurich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7B29EB8-D7DC-4128-6431-E45C30786CE8}"/>
              </a:ext>
            </a:extLst>
          </p:cNvPr>
          <p:cNvCxnSpPr>
            <a:cxnSpLocks/>
          </p:cNvCxnSpPr>
          <p:nvPr/>
        </p:nvCxnSpPr>
        <p:spPr>
          <a:xfrm>
            <a:off x="1418938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0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</p:sldLayoutIdLst>
  <p:hf hdr="0"/>
  <p:txStyles>
    <p:titleStyle>
      <a:lvl1pPr algn="l" defTabSz="914400" rtl="0" eaLnBrk="1" latinLnBrk="0" hangingPunct="1">
        <a:lnSpc>
          <a:spcPct val="97000"/>
        </a:lnSpc>
        <a:spcBef>
          <a:spcPct val="0"/>
        </a:spcBef>
        <a:buNone/>
        <a:defRPr sz="24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3000"/>
        </a:lnSpc>
        <a:spcBef>
          <a:spcPts val="0"/>
        </a:spcBef>
        <a:buFont typeface="+mj-lt"/>
        <a:buNone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6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8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90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522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98000"/>
        </a:lnSpc>
        <a:spcBef>
          <a:spcPts val="0"/>
        </a:spcBef>
        <a:buFont typeface="+mj-lt"/>
        <a:buNone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0">
          <p15:clr>
            <a:srgbClr val="A4A3A4"/>
          </p15:clr>
        </p15:guide>
        <p15:guide id="2" pos="7510">
          <p15:clr>
            <a:srgbClr val="A4A3A4"/>
          </p15:clr>
        </p15:guide>
        <p15:guide id="3" orient="horz" pos="3921">
          <p15:clr>
            <a:srgbClr val="A4A3A4"/>
          </p15:clr>
        </p15:guide>
        <p15:guide id="4" orient="horz" pos="546">
          <p15:clr>
            <a:srgbClr val="A4A3A4"/>
          </p15:clr>
        </p15:guide>
        <p15:guide id="6" orient="horz" pos="172">
          <p15:clr>
            <a:srgbClr val="A4A3A4"/>
          </p15:clr>
        </p15:guide>
        <p15:guide id="7" orient="horz" pos="864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1463" y="244800"/>
            <a:ext cx="11650662" cy="625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1461" y="870744"/>
            <a:ext cx="11650663" cy="53538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16480" y="6424761"/>
            <a:ext cx="1189348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fld id="{33A7A4C0-ACCA-4150-8BEE-4343F5184661}" type="datetime1">
              <a:rPr lang="de-CH" noProof="0" smtClean="0"/>
              <a:t>23.09.2024</a:t>
            </a:fld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276" y="6424761"/>
            <a:ext cx="7922096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Footer (Edit via "Insert &gt; Header and Footer")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712624" y="6424761"/>
            <a:ext cx="2095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703539-8E35-D069-DBD5-3A4DCC125A4D}"/>
              </a:ext>
            </a:extLst>
          </p:cNvPr>
          <p:cNvSpPr txBox="1"/>
          <p:nvPr userDrawn="1"/>
        </p:nvSpPr>
        <p:spPr>
          <a:xfrm rot="5400000">
            <a:off x="11394044" y="5941110"/>
            <a:ext cx="175378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400" spc="40" baseline="0" noProof="0">
                <a:solidFill>
                  <a:schemeClr val="bg1">
                    <a:lumMod val="85000"/>
                  </a:schemeClr>
                </a:solidFill>
              </a:rPr>
              <a:t>Erstellt durch Vorlagenbauer.ch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0F7A25C-6B57-E378-A273-BBFF709DB255}"/>
              </a:ext>
            </a:extLst>
          </p:cNvPr>
          <p:cNvCxnSpPr>
            <a:cxnSpLocks/>
          </p:cNvCxnSpPr>
          <p:nvPr userDrawn="1"/>
        </p:nvCxnSpPr>
        <p:spPr>
          <a:xfrm>
            <a:off x="11703099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428D97A1-67D4-8BCE-2C75-BEA0093CDA16}"/>
              </a:ext>
            </a:extLst>
          </p:cNvPr>
          <p:cNvSpPr txBox="1"/>
          <p:nvPr userDrawn="1"/>
        </p:nvSpPr>
        <p:spPr>
          <a:xfrm>
            <a:off x="269875" y="6424761"/>
            <a:ext cx="1060992" cy="150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00" b="1" noProof="0" dirty="0">
                <a:latin typeface="Source Sans Pro SemiBold" panose="020B0603030403020204" pitchFamily="34" charset="0"/>
              </a:rPr>
              <a:t>University of Zurich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7B29EB8-D7DC-4128-6431-E45C30786CE8}"/>
              </a:ext>
            </a:extLst>
          </p:cNvPr>
          <p:cNvCxnSpPr>
            <a:cxnSpLocks/>
          </p:cNvCxnSpPr>
          <p:nvPr userDrawn="1"/>
        </p:nvCxnSpPr>
        <p:spPr>
          <a:xfrm>
            <a:off x="1418938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82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</p:sldLayoutIdLst>
  <p:hf hdr="0"/>
  <p:txStyles>
    <p:titleStyle>
      <a:lvl1pPr algn="l" defTabSz="914400" rtl="0" eaLnBrk="1" latinLnBrk="0" hangingPunct="1">
        <a:lnSpc>
          <a:spcPct val="97000"/>
        </a:lnSpc>
        <a:spcBef>
          <a:spcPct val="0"/>
        </a:spcBef>
        <a:buNone/>
        <a:defRPr sz="24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3000"/>
        </a:lnSpc>
        <a:spcBef>
          <a:spcPts val="0"/>
        </a:spcBef>
        <a:buFont typeface="+mj-lt"/>
        <a:buNone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6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8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90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522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98000"/>
        </a:lnSpc>
        <a:spcBef>
          <a:spcPts val="0"/>
        </a:spcBef>
        <a:buFont typeface="+mj-lt"/>
        <a:buNone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0">
          <p15:clr>
            <a:srgbClr val="A4A3A4"/>
          </p15:clr>
        </p15:guide>
        <p15:guide id="2" pos="7510">
          <p15:clr>
            <a:srgbClr val="A4A3A4"/>
          </p15:clr>
        </p15:guide>
        <p15:guide id="3" orient="horz" pos="3921">
          <p15:clr>
            <a:srgbClr val="A4A3A4"/>
          </p15:clr>
        </p15:guide>
        <p15:guide id="4" orient="horz" pos="546">
          <p15:clr>
            <a:srgbClr val="A4A3A4"/>
          </p15:clr>
        </p15:guide>
        <p15:guide id="6" orient="horz" pos="172">
          <p15:clr>
            <a:srgbClr val="A4A3A4"/>
          </p15:clr>
        </p15:guide>
        <p15:guide id="7" orient="horz" pos="86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Picture of the University of Zurich, main building, with a view of the city of Zurich and the lake">
            <a:extLst>
              <a:ext uri="{FF2B5EF4-FFF2-40B4-BE49-F238E27FC236}">
                <a16:creationId xmlns:a16="http://schemas.microsoft.com/office/drawing/2014/main" id="{DFD9BC97-4267-D50F-95D4-1B379F1EA9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0AE96C8-1312-C2F7-A819-F53E03CDE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Faculty </a:t>
            </a:r>
            <a:r>
              <a:rPr lang="de-DE" dirty="0" err="1"/>
              <a:t>of</a:t>
            </a:r>
            <a:r>
              <a:rPr lang="de-DE" dirty="0"/>
              <a:t> Business, Economics, and </a:t>
            </a:r>
            <a:r>
              <a:rPr lang="de-DE" dirty="0" err="1"/>
              <a:t>Informatics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2B04569-5531-A75B-1BAC-07589657E9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237545"/>
            <a:ext cx="8184214" cy="2706055"/>
          </a:xfrm>
        </p:spPr>
        <p:txBody>
          <a:bodyPr/>
          <a:lstStyle/>
          <a:p>
            <a:r>
              <a:rPr lang="en-US" noProof="0" dirty="0"/>
              <a:t>Solution based on Brain-Computer Interfaces</a:t>
            </a:r>
          </a:p>
          <a:p>
            <a:r>
              <a:rPr lang="en-US" noProof="0" dirty="0"/>
              <a:t>to Mitigate Cognitive Warfare</a:t>
            </a:r>
            <a:endParaRPr lang="en-GB" noProof="0" dirty="0"/>
          </a:p>
          <a:p>
            <a:pPr lvl="1"/>
            <a:r>
              <a:rPr lang="en-GB" noProof="0" dirty="0"/>
              <a:t>Final Presentation - BA</a:t>
            </a:r>
          </a:p>
          <a:p>
            <a:pPr lvl="2"/>
            <a:r>
              <a:rPr lang="en-GB" noProof="0" dirty="0"/>
              <a:t>Lennart Töllke</a:t>
            </a:r>
          </a:p>
          <a:p>
            <a:pPr lvl="2">
              <a:lnSpc>
                <a:spcPct val="150000"/>
              </a:lnSpc>
            </a:pPr>
            <a:r>
              <a:rPr lang="en-GB" sz="1800" dirty="0"/>
              <a:t>Supervisors:</a:t>
            </a:r>
          </a:p>
          <a:p>
            <a:pPr lvl="2">
              <a:spcBef>
                <a:spcPts val="300"/>
              </a:spcBef>
            </a:pPr>
            <a:r>
              <a:rPr lang="en-GB" dirty="0"/>
              <a:t>Alberto Huertas, Victoria López, Sergio López</a:t>
            </a: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53D1BEB6-D2B4-34C9-1F8D-9C41BB199D65}"/>
              </a:ext>
            </a:extLst>
          </p:cNvPr>
          <p:cNvCxnSpPr>
            <a:cxnSpLocks/>
          </p:cNvCxnSpPr>
          <p:nvPr/>
        </p:nvCxnSpPr>
        <p:spPr>
          <a:xfrm>
            <a:off x="269875" y="5103405"/>
            <a:ext cx="2435225" cy="0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8378A73-5D3E-DF44-88D7-87E0B318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23B874-3A39-74F2-982F-80085C56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9D4E9AA-AB9F-CC7D-314C-BA446754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0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B3C7-86B7-71ED-C82B-77AD40F6EE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2CF8F-7518-0D91-74D6-11DA29116F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BA Final Presentation - Lennart Töllke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BB29F-0380-6CB4-6C33-FBCEC109A1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10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7F838FA-4187-62F3-673E-8CF901B10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2" y="876300"/>
            <a:ext cx="5724000" cy="5123922"/>
          </a:xfrm>
        </p:spPr>
        <p:txBody>
          <a:bodyPr/>
          <a:lstStyle/>
          <a:p>
            <a:pPr marL="226695" lvl="1" indent="-226695"/>
            <a:r>
              <a:rPr lang="en-US" dirty="0"/>
              <a:t>Integration facilitated by model</a:t>
            </a:r>
            <a:endParaRPr lang="en-US" dirty="0">
              <a:ea typeface="Source Sans Pro"/>
            </a:endParaRPr>
          </a:p>
          <a:p>
            <a:pPr marL="654685" lvl="2" indent="-226695"/>
            <a:r>
              <a:rPr lang="en-US" dirty="0"/>
              <a:t>Large parameter space</a:t>
            </a:r>
          </a:p>
          <a:p>
            <a:pPr marL="654685" lvl="2" indent="-226695"/>
            <a:r>
              <a:rPr lang="en-US" dirty="0"/>
              <a:t>Allowed representation of identified mechanisms</a:t>
            </a:r>
          </a:p>
          <a:p>
            <a:pPr marL="226285" lvl="1" indent="-226695"/>
            <a:r>
              <a:rPr lang="en-US" dirty="0"/>
              <a:t>Represents the brain state after an attack</a:t>
            </a:r>
            <a:endParaRPr lang="en-US" dirty="0">
              <a:ea typeface="Source Sans Pro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Parameters</a:t>
            </a:r>
          </a:p>
          <a:p>
            <a:pPr lvl="1"/>
            <a:r>
              <a:rPr lang="en-US" dirty="0"/>
              <a:t>Neurotransmitter changes</a:t>
            </a:r>
          </a:p>
          <a:p>
            <a:pPr lvl="2"/>
            <a:r>
              <a:rPr lang="en-US" u="sng" dirty="0" err="1"/>
              <a:t>gCAN</a:t>
            </a:r>
            <a:r>
              <a:rPr lang="en-US" dirty="0"/>
              <a:t>: Ion channel conductance</a:t>
            </a:r>
          </a:p>
          <a:p>
            <a:pPr lvl="2"/>
            <a:r>
              <a:rPr lang="en-US" u="sng" dirty="0" err="1"/>
              <a:t>G_ACh</a:t>
            </a:r>
            <a:r>
              <a:rPr lang="en-US" dirty="0"/>
              <a:t>: Complex alteration of synaptic </a:t>
            </a:r>
            <a:r>
              <a:rPr lang="en-US" dirty="0" err="1"/>
              <a:t>conductances</a:t>
            </a:r>
            <a:r>
              <a:rPr lang="en-US" dirty="0"/>
              <a:t> depending on area</a:t>
            </a:r>
          </a:p>
          <a:p>
            <a:pPr lvl="1"/>
            <a:r>
              <a:rPr lang="en-US" dirty="0"/>
              <a:t>Structural damage</a:t>
            </a:r>
          </a:p>
          <a:p>
            <a:pPr lvl="2"/>
            <a:r>
              <a:rPr lang="en-US" u="sng" dirty="0" err="1"/>
              <a:t>maxN</a:t>
            </a:r>
            <a:r>
              <a:rPr lang="en-US" dirty="0"/>
              <a:t>: Amount of Neurons</a:t>
            </a:r>
          </a:p>
          <a:p>
            <a:pPr lvl="2"/>
            <a:r>
              <a:rPr lang="en-US" u="sng" dirty="0" err="1"/>
              <a:t>g_max_e</a:t>
            </a:r>
            <a:r>
              <a:rPr lang="en-US" dirty="0"/>
              <a:t>: general excitatory synaptic </a:t>
            </a:r>
            <a:r>
              <a:rPr lang="en-US" dirty="0" err="1"/>
              <a:t>conductances</a:t>
            </a:r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E2701E5-E61F-8A63-7C38-46753878B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00" y="245269"/>
            <a:ext cx="5723999" cy="612510"/>
          </a:xfrm>
        </p:spPr>
        <p:txBody>
          <a:bodyPr/>
          <a:lstStyle/>
          <a:p>
            <a:r>
              <a:rPr lang="en-GB" dirty="0"/>
              <a:t>Implementation: Electromagnetic Attack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4AD9BD-A199-53BD-9844-92868085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"/>
          <a:stretch/>
        </p:blipFill>
        <p:spPr>
          <a:xfrm>
            <a:off x="6548579" y="876300"/>
            <a:ext cx="5057249" cy="48774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086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6C8050D-FC44-B045-C87D-A83EB615CA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406362"/>
              </p:ext>
            </p:extLst>
          </p:nvPr>
        </p:nvGraphicFramePr>
        <p:xfrm>
          <a:off x="428420" y="1610024"/>
          <a:ext cx="11335159" cy="1629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0FA92A-EA01-DEBF-CCE9-37FCF051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US" dirty="0" err="1"/>
              <a:t>mplementation</a:t>
            </a:r>
            <a:r>
              <a:rPr lang="en-US" dirty="0"/>
              <a:t>: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8DAA1-009F-6303-D71B-E7D67368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CD17B-FEDC-2307-D1E2-1224804D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82C7-3218-B2C8-7DF7-0C904A3F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DEF12-B9DD-5F76-BDF6-0305ED32A08A}"/>
              </a:ext>
            </a:extLst>
          </p:cNvPr>
          <p:cNvSpPr txBox="1"/>
          <p:nvPr/>
        </p:nvSpPr>
        <p:spPr>
          <a:xfrm>
            <a:off x="677564" y="3808577"/>
            <a:ext cx="2381251" cy="24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Real brain recordings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4B879-5A8B-AF30-F37F-6DD5FDD8D254}"/>
              </a:ext>
            </a:extLst>
          </p:cNvPr>
          <p:cNvSpPr txBox="1"/>
          <p:nvPr/>
        </p:nvSpPr>
        <p:spPr>
          <a:xfrm>
            <a:off x="5264407" y="3807549"/>
            <a:ext cx="2227300" cy="24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Electromagnetic attacks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1C1C2-2327-D018-88FA-2812751160B3}"/>
              </a:ext>
            </a:extLst>
          </p:cNvPr>
          <p:cNvSpPr txBox="1"/>
          <p:nvPr/>
        </p:nvSpPr>
        <p:spPr>
          <a:xfrm>
            <a:off x="9133182" y="3803925"/>
            <a:ext cx="2381251" cy="24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Memory consolidation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565228C-4C3A-5DA6-2E1D-7499DFB78922}"/>
              </a:ext>
            </a:extLst>
          </p:cNvPr>
          <p:cNvSpPr/>
          <p:nvPr/>
        </p:nvSpPr>
        <p:spPr>
          <a:xfrm flipV="1">
            <a:off x="1658640" y="2878783"/>
            <a:ext cx="419100" cy="79372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7A5FAA4-97C2-21BC-4C90-E3C3F318159E}"/>
              </a:ext>
            </a:extLst>
          </p:cNvPr>
          <p:cNvSpPr/>
          <p:nvPr/>
        </p:nvSpPr>
        <p:spPr>
          <a:xfrm>
            <a:off x="10089058" y="2917495"/>
            <a:ext cx="419100" cy="79372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D43E6816-1E65-4D5B-36FD-2FA9F3BD0909}"/>
              </a:ext>
            </a:extLst>
          </p:cNvPr>
          <p:cNvSpPr/>
          <p:nvPr/>
        </p:nvSpPr>
        <p:spPr>
          <a:xfrm>
            <a:off x="5958957" y="2998904"/>
            <a:ext cx="419100" cy="720819"/>
          </a:xfrm>
          <a:prstGeom prst="lightningBol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8493E-B80F-CB3F-EFF8-48E0E28F2B7B}"/>
              </a:ext>
            </a:extLst>
          </p:cNvPr>
          <p:cNvSpPr txBox="1"/>
          <p:nvPr/>
        </p:nvSpPr>
        <p:spPr>
          <a:xfrm>
            <a:off x="273600" y="1093741"/>
            <a:ext cx="3829050" cy="24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Resulting simulation process: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78BBA3-F785-78CF-303C-488CCCA46C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" y="4209253"/>
            <a:ext cx="3884845" cy="1662886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D2890-D60A-C8C2-9813-C505A90C227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33"/>
          <a:stretch/>
        </p:blipFill>
        <p:spPr>
          <a:xfrm>
            <a:off x="9133182" y="4172290"/>
            <a:ext cx="2381251" cy="1736850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53DDF6-4600-F58B-9A6F-84DBC2E1949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5"/>
          <a:stretch/>
        </p:blipFill>
        <p:spPr>
          <a:xfrm>
            <a:off x="4889866" y="4287645"/>
            <a:ext cx="3896950" cy="1506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4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19C7D-2729-19B8-6306-6CDE68207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12F62-CA0C-5363-C2B9-EDBB2412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3D422-789E-840E-127C-6A37C25F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EAF1A-F587-B365-A177-9C50A1AD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8CDDD-1785-7FE1-10BB-C337DEE19EE2}"/>
              </a:ext>
            </a:extLst>
          </p:cNvPr>
          <p:cNvSpPr txBox="1"/>
          <p:nvPr/>
        </p:nvSpPr>
        <p:spPr>
          <a:xfrm>
            <a:off x="810721" y="545197"/>
            <a:ext cx="7589476" cy="1206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4448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5D4C-DD77-ABB9-B719-5FEABEA8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Output Graph Interpretation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3C1B-CBF6-7A01-D8CA-343F2B1E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BE215-EC4B-4ABE-CE84-AB16A6EA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E786C-475E-13D6-E5DE-1D74AC19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50D170-B3DC-9610-DDD3-831188C4B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5" b="9439"/>
          <a:stretch/>
        </p:blipFill>
        <p:spPr>
          <a:xfrm>
            <a:off x="0" y="1274983"/>
            <a:ext cx="12192000" cy="3699332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575666-E3FF-DFA8-DC0F-00CE3D6E0119}"/>
              </a:ext>
            </a:extLst>
          </p:cNvPr>
          <p:cNvSpPr txBox="1"/>
          <p:nvPr/>
        </p:nvSpPr>
        <p:spPr>
          <a:xfrm>
            <a:off x="635390" y="5008549"/>
            <a:ext cx="2011678" cy="482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Strongest Oscillation Frequency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F1AAF-40E0-DBCF-B783-46DAC777A4CA}"/>
              </a:ext>
            </a:extLst>
          </p:cNvPr>
          <p:cNvSpPr txBox="1"/>
          <p:nvPr/>
        </p:nvSpPr>
        <p:spPr>
          <a:xfrm>
            <a:off x="3281288" y="5008549"/>
            <a:ext cx="2271933" cy="482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Sharp Wave Occurrence</a:t>
            </a:r>
          </a:p>
          <a:p>
            <a:pPr algn="ctr"/>
            <a:r>
              <a:rPr lang="en-GB" b="1" dirty="0"/>
              <a:t>Frequency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7D238-625D-2193-E644-03C67FA12007}"/>
              </a:ext>
            </a:extLst>
          </p:cNvPr>
          <p:cNvSpPr txBox="1"/>
          <p:nvPr/>
        </p:nvSpPr>
        <p:spPr>
          <a:xfrm>
            <a:off x="6417213" y="5009000"/>
            <a:ext cx="1674055" cy="482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b="1" dirty="0"/>
              <a:t>Sharp Wave Ripple Duration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70541-0AEC-0307-FF63-A8C7DA089088}"/>
              </a:ext>
            </a:extLst>
          </p:cNvPr>
          <p:cNvSpPr txBox="1"/>
          <p:nvPr/>
        </p:nvSpPr>
        <p:spPr>
          <a:xfrm>
            <a:off x="9784081" y="5008549"/>
            <a:ext cx="1674055" cy="24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b="1" dirty="0"/>
              <a:t>Oscillation Power</a:t>
            </a:r>
            <a:endParaRPr lang="en-US" b="1" dirty="0"/>
          </a:p>
        </p:txBody>
      </p:sp>
      <p:pic>
        <p:nvPicPr>
          <p:cNvPr id="17" name="Picture 16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32D3CB8B-2351-C666-D190-161322606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3" y="1362016"/>
            <a:ext cx="5737068" cy="41291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243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51328 0.00046 " pathEditMode="relative" rAng="0" ptsTypes="AA">
                                      <p:cBhvr>
                                        <p:cTn id="1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6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5D4C-DD77-ABB9-B719-5FEABEA8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Neurotransmitter Changes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3C1B-CBF6-7A01-D8CA-343F2B1E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BE215-EC4B-4ABE-CE84-AB16A6EA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E786C-475E-13D6-E5DE-1D74AC19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50D170-B3DC-9610-DDD3-831188C4B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870744"/>
            <a:ext cx="12192000" cy="4064000"/>
          </a:xfrm>
          <a:prstGeom prst="rect">
            <a:avLst/>
          </a:prstGeom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29AECD-6DE2-A2E7-9546-3E4F8666A5EF}"/>
              </a:ext>
            </a:extLst>
          </p:cNvPr>
          <p:cNvSpPr txBox="1">
            <a:spLocks/>
          </p:cNvSpPr>
          <p:nvPr/>
        </p:nvSpPr>
        <p:spPr>
          <a:xfrm>
            <a:off x="273600" y="4934744"/>
            <a:ext cx="11650663" cy="10705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3000"/>
              </a:lnSpc>
              <a:spcBef>
                <a:spcPts val="0"/>
              </a:spcBef>
              <a:buFont typeface="+mj-lt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52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0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2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Most relevant observations</a:t>
            </a:r>
          </a:p>
          <a:p>
            <a:pPr marL="226695" lvl="1" indent="-226695"/>
            <a:r>
              <a:rPr lang="en-GB" dirty="0"/>
              <a:t>Decrease in sharp wave ripple occurrences</a:t>
            </a:r>
            <a:endParaRPr lang="en-GB" dirty="0">
              <a:ea typeface="Source Sans Pro"/>
            </a:endParaRPr>
          </a:p>
          <a:p>
            <a:pPr marL="226695" lvl="1" indent="-226695"/>
            <a:r>
              <a:rPr lang="en-GB" dirty="0"/>
              <a:t>Reduction of </a:t>
            </a:r>
            <a:r>
              <a:rPr lang="en-GB"/>
              <a:t>oscillation </a:t>
            </a:r>
            <a:r>
              <a:rPr lang="en-GB" dirty="0"/>
              <a:t>power 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768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5D4C-DD77-ABB9-B719-5FEABEA8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</a:t>
            </a:r>
            <a:r>
              <a:rPr lang="en-GB" b="1" dirty="0"/>
              <a:t>Structural damage</a:t>
            </a:r>
            <a:br>
              <a:rPr lang="en-GB" b="1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3C1B-CBF6-7A01-D8CA-343F2B1E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BE215-EC4B-4ABE-CE84-AB16A6EA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E786C-475E-13D6-E5DE-1D74AC19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50D170-B3DC-9610-DDD3-831188C4B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870744"/>
            <a:ext cx="12192000" cy="4064000"/>
          </a:xfrm>
          <a:prstGeom prst="rect">
            <a:avLst/>
          </a:prstGeom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29AECD-6DE2-A2E7-9546-3E4F8666A5EF}"/>
              </a:ext>
            </a:extLst>
          </p:cNvPr>
          <p:cNvSpPr txBox="1">
            <a:spLocks/>
          </p:cNvSpPr>
          <p:nvPr/>
        </p:nvSpPr>
        <p:spPr>
          <a:xfrm>
            <a:off x="270667" y="4934744"/>
            <a:ext cx="11650663" cy="10705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3000"/>
              </a:lnSpc>
              <a:spcBef>
                <a:spcPts val="0"/>
              </a:spcBef>
              <a:buFont typeface="+mj-lt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52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0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2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Most relevant observations</a:t>
            </a:r>
          </a:p>
          <a:p>
            <a:pPr marL="226695" lvl="1" indent="-226695"/>
            <a:r>
              <a:rPr lang="en-GB" dirty="0"/>
              <a:t>Similar reduction in occurrences and power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pPr marL="226695" lvl="1" indent="-226695"/>
            <a:r>
              <a:rPr lang="en-GB" dirty="0"/>
              <a:t>Large reduction of peak frequency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0465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5D4C-DD77-ABB9-B719-5FEABEA8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</a:t>
            </a:r>
            <a:r>
              <a:rPr lang="en-GB" b="1" dirty="0"/>
              <a:t>Full Attack</a:t>
            </a:r>
            <a:br>
              <a:rPr lang="en-GB" b="1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3C1B-CBF6-7A01-D8CA-343F2B1E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BE215-EC4B-4ABE-CE84-AB16A6EA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E786C-475E-13D6-E5DE-1D74AC19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50D170-B3DC-9610-DDD3-831188C4B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70744"/>
            <a:ext cx="12192000" cy="4064000"/>
          </a:xfrm>
          <a:prstGeom prst="rect">
            <a:avLst/>
          </a:prstGeom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29AECD-6DE2-A2E7-9546-3E4F8666A5EF}"/>
              </a:ext>
            </a:extLst>
          </p:cNvPr>
          <p:cNvSpPr txBox="1">
            <a:spLocks/>
          </p:cNvSpPr>
          <p:nvPr/>
        </p:nvSpPr>
        <p:spPr>
          <a:xfrm>
            <a:off x="270668" y="4934744"/>
            <a:ext cx="11650663" cy="10705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3000"/>
              </a:lnSpc>
              <a:spcBef>
                <a:spcPts val="0"/>
              </a:spcBef>
              <a:buFont typeface="+mj-lt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52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0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2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Most relevant observations</a:t>
            </a:r>
          </a:p>
          <a:p>
            <a:pPr lvl="1"/>
            <a:r>
              <a:rPr lang="en-GB" dirty="0"/>
              <a:t>Strong deviation from healthy values in all parameters</a:t>
            </a:r>
          </a:p>
          <a:p>
            <a:pPr lvl="1"/>
            <a:r>
              <a:rPr lang="en-GB" dirty="0"/>
              <a:t>Large impact with low intensity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1722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19C7D-2729-19B8-6306-6CDE68207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12F62-CA0C-5363-C2B9-EDBB2412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3D422-789E-840E-127C-6A37C25F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EAF1A-F587-B365-A177-9C50A1AD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8CDDD-1785-7FE1-10BB-C337DEE19EE2}"/>
              </a:ext>
            </a:extLst>
          </p:cNvPr>
          <p:cNvSpPr txBox="1"/>
          <p:nvPr/>
        </p:nvSpPr>
        <p:spPr>
          <a:xfrm>
            <a:off x="810721" y="545197"/>
            <a:ext cx="7589476" cy="2412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Final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093748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CD81-863D-3FA8-928B-AF9905B4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Considerations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F2530-45A8-C983-AD6E-CB4DC3F9FA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sz="2000" b="1" dirty="0"/>
              <a:t>Summary &amp; Conclusions</a:t>
            </a:r>
          </a:p>
          <a:p>
            <a:endParaRPr lang="en-GB" dirty="0"/>
          </a:p>
          <a:p>
            <a:r>
              <a:rPr lang="en-US" b="1" dirty="0"/>
              <a:t>Simulation model</a:t>
            </a:r>
          </a:p>
          <a:p>
            <a:pPr marL="226695" lvl="1" indent="-226695"/>
            <a:r>
              <a:rPr lang="en-US" dirty="0"/>
              <a:t>Memory consolidation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pPr marL="226695" lvl="1" indent="-226695"/>
            <a:r>
              <a:rPr lang="en-US" dirty="0"/>
              <a:t>Anatomically accurate topology &amp; EEG files</a:t>
            </a:r>
            <a:endParaRPr lang="en-US" dirty="0">
              <a:ea typeface="Source Sans Pro"/>
            </a:endParaRPr>
          </a:p>
          <a:p>
            <a:pPr marL="0" lvl="1" indent="0">
              <a:buNone/>
            </a:pPr>
            <a:endParaRPr lang="en-US" dirty="0"/>
          </a:p>
          <a:p>
            <a:pPr indent="-226695"/>
            <a:r>
              <a:rPr lang="en-US" b="1" dirty="0"/>
              <a:t>Electromagnetic attacks</a:t>
            </a:r>
            <a:endParaRPr lang="en-US" b="1" dirty="0">
              <a:ea typeface="Source Sans Pro"/>
            </a:endParaRPr>
          </a:p>
          <a:p>
            <a:pPr marL="226695" lvl="1" indent="-226695"/>
            <a:r>
              <a:rPr lang="en-US" dirty="0"/>
              <a:t>Potential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/>
              <a:t>mechanisms identified &amp; simulated</a:t>
            </a:r>
            <a:endParaRPr lang="en-US" dirty="0">
              <a:ea typeface="Source Sans Pro"/>
            </a:endParaRPr>
          </a:p>
          <a:p>
            <a:pPr marL="226695" lvl="1" indent="-226695"/>
            <a:r>
              <a:rPr lang="en-US" dirty="0"/>
              <a:t>Impaired memory consolidation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pPr marL="658495" lvl="2" indent="-226695"/>
            <a:r>
              <a:rPr lang="en-US" dirty="0"/>
              <a:t>Aligns with reported symptoms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pPr marL="226695" lvl="1" indent="-226695"/>
            <a:endParaRPr lang="en-US" dirty="0">
              <a:ea typeface="Source Sans Pro"/>
            </a:endParaRPr>
          </a:p>
          <a:p>
            <a:r>
              <a:rPr lang="en-US" b="1" dirty="0"/>
              <a:t>Countermeasure</a:t>
            </a:r>
          </a:p>
          <a:p>
            <a:pPr marL="226695" lvl="1" indent="-226695"/>
            <a:r>
              <a:rPr lang="en-US" dirty="0"/>
              <a:t>Clarified impact of attacks on brain</a:t>
            </a:r>
            <a:endParaRPr lang="en-US" dirty="0">
              <a:ea typeface="Source Sans Pro"/>
            </a:endParaRPr>
          </a:p>
          <a:p>
            <a:pPr marL="226695" lvl="1" indent="-226695"/>
            <a:r>
              <a:rPr lang="en-US" dirty="0"/>
              <a:t>Capabilities of BCIs explored</a:t>
            </a:r>
            <a:endParaRPr lang="en-US" dirty="0">
              <a:ea typeface="Source Sans Pro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299D2-0BA4-D957-192D-F7B6B1B83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38417-B90A-A6F7-584D-F70D7868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93F2C-F460-42BE-E175-6656627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3CFC56-278F-8514-D313-BAC7D76DEA3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82903" y="862276"/>
            <a:ext cx="5722937" cy="513344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000" b="1" dirty="0"/>
              <a:t>Future Work</a:t>
            </a:r>
          </a:p>
          <a:p>
            <a:endParaRPr lang="en-GB" sz="2000" b="1" dirty="0"/>
          </a:p>
          <a:p>
            <a:r>
              <a:rPr lang="en-US" b="1" dirty="0"/>
              <a:t>Development of a countermeasure</a:t>
            </a:r>
          </a:p>
          <a:p>
            <a:pPr marL="226695" lvl="1" indent="-226695"/>
            <a:r>
              <a:rPr lang="en-US" dirty="0"/>
              <a:t>Based on the contributions of this work</a:t>
            </a:r>
            <a:endParaRPr lang="en-US" dirty="0">
              <a:ea typeface="Source Sans Pro"/>
            </a:endParaRPr>
          </a:p>
          <a:p>
            <a:pPr marL="0" lvl="1" indent="0">
              <a:buNone/>
            </a:pPr>
            <a:endParaRPr lang="en-US" dirty="0"/>
          </a:p>
          <a:p>
            <a:pPr indent="-226695"/>
            <a:r>
              <a:rPr lang="en-US" b="1" dirty="0"/>
              <a:t>Electromagnetic attacks</a:t>
            </a:r>
            <a:endParaRPr lang="en-US" b="1" dirty="0">
              <a:ea typeface="Source Sans Pro"/>
            </a:endParaRPr>
          </a:p>
          <a:p>
            <a:pPr marL="226695" lvl="1" indent="-226695"/>
            <a:r>
              <a:rPr lang="en-US" dirty="0"/>
              <a:t>Further mechanisms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pPr marL="0" lvl="1" indent="0">
              <a:buNone/>
            </a:pPr>
            <a:endParaRPr lang="en-US" dirty="0"/>
          </a:p>
          <a:p>
            <a:pPr indent="-226695"/>
            <a:r>
              <a:rPr lang="en-US" b="1" dirty="0"/>
              <a:t>Simulation model</a:t>
            </a:r>
            <a:endParaRPr lang="en-US" b="1" dirty="0">
              <a:ea typeface="Source Sans Pro"/>
            </a:endParaRPr>
          </a:p>
          <a:p>
            <a:pPr marL="226695" lvl="1" indent="-226695"/>
            <a:r>
              <a:rPr lang="en-US" dirty="0"/>
              <a:t>Realistic synthetic input generation</a:t>
            </a:r>
            <a:endParaRPr lang="en-US" dirty="0">
              <a:ea typeface="Source Sans Pro"/>
            </a:endParaRPr>
          </a:p>
          <a:p>
            <a:pPr marL="226695" lvl="1" indent="-226695"/>
            <a:r>
              <a:rPr lang="en-US" dirty="0"/>
              <a:t>Automated sharp wave ripple detection</a:t>
            </a:r>
            <a:endParaRPr lang="en-US" dirty="0">
              <a:ea typeface="Source Sans 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0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5B1B362-188C-EEA6-4902-C07A1A88F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3116028"/>
            <a:ext cx="11650662" cy="625944"/>
          </a:xfrm>
        </p:spPr>
        <p:txBody>
          <a:bodyPr/>
          <a:lstStyle/>
          <a:p>
            <a:pPr algn="ctr"/>
            <a:r>
              <a:rPr lang="en-GB" dirty="0"/>
              <a:t>Thank you for your Attention!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46AAF-B260-7F0F-3264-634A1907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1E15-A7DC-12B2-F494-3156E24E7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6FA09-178D-450F-B64F-FFB79670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9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47473-5754-5291-3495-1D4AB1969C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CB713-7CDD-82B3-3C55-ABBA1D0AD9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F7652-2838-FC3C-5B63-B3A882212A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DFD530-1019-A588-728D-D938F0244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2" y="876300"/>
            <a:ext cx="3814763" cy="5123921"/>
          </a:xfrm>
        </p:spPr>
        <p:txBody>
          <a:bodyPr/>
          <a:lstStyle/>
          <a:p>
            <a:r>
              <a:rPr lang="en-US" b="1" dirty="0"/>
              <a:t>1 Recap</a:t>
            </a:r>
          </a:p>
          <a:p>
            <a:pPr lvl="1"/>
            <a:r>
              <a:rPr lang="en-US" dirty="0"/>
              <a:t>Topics &amp; Thesis Goals</a:t>
            </a:r>
          </a:p>
          <a:p>
            <a:pPr lvl="1"/>
            <a:r>
              <a:rPr lang="en-US" dirty="0"/>
              <a:t>Simulation Environment</a:t>
            </a:r>
          </a:p>
          <a:p>
            <a:pPr lvl="1"/>
            <a:r>
              <a:rPr lang="en-US" dirty="0"/>
              <a:t>Design</a:t>
            </a:r>
          </a:p>
          <a:p>
            <a:pPr indent="-226800"/>
            <a:endParaRPr lang="en-US" dirty="0"/>
          </a:p>
          <a:p>
            <a:r>
              <a:rPr lang="en-US" b="1" dirty="0"/>
              <a:t>2 Implementation</a:t>
            </a:r>
          </a:p>
          <a:p>
            <a:pPr lvl="1"/>
            <a:r>
              <a:rPr lang="en-US" dirty="0"/>
              <a:t>Simulation Model</a:t>
            </a:r>
          </a:p>
          <a:p>
            <a:pPr lvl="1"/>
            <a:r>
              <a:rPr lang="en-US" dirty="0"/>
              <a:t>Electromagnetic Attacks</a:t>
            </a:r>
          </a:p>
          <a:p>
            <a:endParaRPr lang="en-US" dirty="0"/>
          </a:p>
          <a:p>
            <a:r>
              <a:rPr lang="en-US" b="1" dirty="0"/>
              <a:t>3 Evaluation</a:t>
            </a:r>
          </a:p>
          <a:p>
            <a:pPr lvl="1"/>
            <a:r>
              <a:rPr lang="en-US" dirty="0"/>
              <a:t>Output Graph Interpretation</a:t>
            </a:r>
          </a:p>
          <a:p>
            <a:pPr lvl="1"/>
            <a:r>
              <a:rPr lang="en-US" dirty="0"/>
              <a:t>Impact of Attacks</a:t>
            </a:r>
          </a:p>
          <a:p>
            <a:endParaRPr lang="en-US" dirty="0"/>
          </a:p>
          <a:p>
            <a:r>
              <a:rPr lang="en-US" b="1" dirty="0"/>
              <a:t>4 Final Considerations</a:t>
            </a:r>
          </a:p>
          <a:p>
            <a:pPr lvl="1"/>
            <a:r>
              <a:rPr lang="en-US" dirty="0"/>
              <a:t>Summary &amp; Conclusions</a:t>
            </a:r>
          </a:p>
          <a:p>
            <a:pPr lvl="1"/>
            <a:r>
              <a:rPr lang="en-US" dirty="0"/>
              <a:t>Future Work</a:t>
            </a:r>
          </a:p>
          <a:p>
            <a:pPr marL="0" lvl="1" indent="0">
              <a:buNone/>
            </a:pPr>
            <a:endParaRPr lang="en-US" dirty="0"/>
          </a:p>
          <a:p>
            <a:endParaRPr lang="de-CH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6918A-0CC2-3C5F-96AB-8A9831618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00" y="245269"/>
            <a:ext cx="3812625" cy="631032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D8FF378-1E75-F4B6-51D3-66DDB8B0B96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6444" r="16444"/>
          <a:stretch>
            <a:fillRect/>
          </a:stretch>
        </p:blipFill>
        <p:spPr>
          <a:xfrm>
            <a:off x="4086225" y="273050"/>
            <a:ext cx="7824788" cy="59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5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19C7D-2729-19B8-6306-6CDE68207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12F62-CA0C-5363-C2B9-EDBB2412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3D422-789E-840E-127C-6A37C25F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EAF1A-F587-B365-A177-9C50A1AD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8CDDD-1785-7FE1-10BB-C337DEE19EE2}"/>
              </a:ext>
            </a:extLst>
          </p:cNvPr>
          <p:cNvSpPr txBox="1"/>
          <p:nvPr/>
        </p:nvSpPr>
        <p:spPr>
          <a:xfrm>
            <a:off x="810721" y="545197"/>
            <a:ext cx="7589476" cy="1206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21497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A92A-EA01-DEBF-CCE9-37FCF05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00" y="244800"/>
            <a:ext cx="5403300" cy="625944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0C3A4-66BB-A863-6BC8-979C9C3EB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1" y="870744"/>
            <a:ext cx="5405439" cy="5150545"/>
          </a:xfrm>
        </p:spPr>
        <p:txBody>
          <a:bodyPr/>
          <a:lstStyle/>
          <a:p>
            <a:r>
              <a:rPr lang="en-US" b="1" dirty="0"/>
              <a:t>Cognitive Warfare</a:t>
            </a:r>
          </a:p>
          <a:p>
            <a:pPr lvl="1"/>
            <a:r>
              <a:rPr lang="en-US" dirty="0"/>
              <a:t> Interference with cognition</a:t>
            </a:r>
          </a:p>
          <a:p>
            <a:pPr lvl="2"/>
            <a:r>
              <a:rPr lang="en-US" dirty="0"/>
              <a:t>Information (manipulate believes)</a:t>
            </a:r>
          </a:p>
          <a:p>
            <a:pPr lvl="2"/>
            <a:r>
              <a:rPr lang="en-US" dirty="0"/>
              <a:t>Physiologic (alter brain activity)</a:t>
            </a:r>
          </a:p>
          <a:p>
            <a:pPr lvl="1"/>
            <a:endParaRPr lang="en-US" dirty="0"/>
          </a:p>
          <a:p>
            <a:r>
              <a:rPr lang="en-US" b="1" dirty="0"/>
              <a:t>Electromagnetic Attacks</a:t>
            </a:r>
          </a:p>
          <a:p>
            <a:pPr lvl="1"/>
            <a:r>
              <a:rPr lang="en-US" dirty="0"/>
              <a:t>Radiofrequency electromagnetic radiation</a:t>
            </a:r>
          </a:p>
          <a:p>
            <a:pPr lvl="1"/>
            <a:r>
              <a:rPr lang="en-US" dirty="0"/>
              <a:t>Symptoms</a:t>
            </a:r>
          </a:p>
          <a:p>
            <a:pPr lvl="2"/>
            <a:r>
              <a:rPr lang="en-US" dirty="0"/>
              <a:t>Headaches, dizziness, memory impairment, …</a:t>
            </a:r>
          </a:p>
          <a:p>
            <a:pPr lvl="1"/>
            <a:endParaRPr lang="en-US" b="1" dirty="0"/>
          </a:p>
          <a:p>
            <a:r>
              <a:rPr lang="en-US" b="1" dirty="0"/>
              <a:t>Brain-Computer Interfaces (BCIs)</a:t>
            </a:r>
          </a:p>
          <a:p>
            <a:pPr lvl="1"/>
            <a:r>
              <a:rPr lang="en-US" dirty="0"/>
              <a:t>Direct communication between brain and device</a:t>
            </a:r>
          </a:p>
          <a:p>
            <a:pPr lvl="1"/>
            <a:r>
              <a:rPr lang="en-US" dirty="0"/>
              <a:t>Medical applications</a:t>
            </a:r>
          </a:p>
          <a:p>
            <a:pPr lvl="1"/>
            <a:r>
              <a:rPr lang="en-US" dirty="0"/>
              <a:t>Potential to mitigate attacks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8DAA1-009F-6303-D71B-E7D67368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CD17B-FEDC-2307-D1E2-1224804D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82C7-3218-B2C8-7DF7-0C904A3F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92B1AA-2B10-13C6-4F0D-8DBE01B45DFB}"/>
              </a:ext>
            </a:extLst>
          </p:cNvPr>
          <p:cNvSpPr txBox="1">
            <a:spLocks/>
          </p:cNvSpPr>
          <p:nvPr/>
        </p:nvSpPr>
        <p:spPr>
          <a:xfrm>
            <a:off x="6213089" y="870744"/>
            <a:ext cx="5405439" cy="515054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3000"/>
              </a:lnSpc>
              <a:spcBef>
                <a:spcPts val="0"/>
              </a:spcBef>
              <a:buFont typeface="+mj-lt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52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0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2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Simulation of a cognitive process</a:t>
            </a:r>
          </a:p>
          <a:p>
            <a:pPr marL="226695" lvl="1" indent="-226695"/>
            <a:r>
              <a:rPr lang="en-US" dirty="0"/>
              <a:t>Realistically</a:t>
            </a:r>
            <a:endParaRPr lang="en-US" dirty="0">
              <a:ea typeface="Source Sans Pro"/>
            </a:endParaRPr>
          </a:p>
          <a:p>
            <a:pPr marL="226695" lvl="1" indent="-226695"/>
            <a:r>
              <a:rPr lang="en-US" dirty="0"/>
              <a:t>Measurable performance</a:t>
            </a:r>
            <a:endParaRPr lang="en-US" dirty="0">
              <a:ea typeface="Source Sans Pro"/>
            </a:endParaRPr>
          </a:p>
          <a:p>
            <a:pPr marL="0" lvl="1" indent="0">
              <a:buFont typeface="Source Sans Pro" panose="020B0503030403020204" pitchFamily="34" charset="0"/>
              <a:buNone/>
            </a:pPr>
            <a:endParaRPr lang="en-US" dirty="0"/>
          </a:p>
          <a:p>
            <a:pPr marL="0" lvl="1" indent="0">
              <a:buFont typeface="Source Sans Pro" panose="020B0503030403020204" pitchFamily="34" charset="0"/>
              <a:buNone/>
            </a:pPr>
            <a:endParaRPr lang="en-US" dirty="0"/>
          </a:p>
          <a:p>
            <a:r>
              <a:rPr lang="en-US" b="1" dirty="0"/>
              <a:t>Design &amp; integration of an electromagnetic attack</a:t>
            </a:r>
          </a:p>
          <a:p>
            <a:pPr marL="226695" lvl="1" indent="-226695"/>
            <a:r>
              <a:rPr lang="en-US" dirty="0"/>
              <a:t>Based on its underlying mechanisms</a:t>
            </a:r>
            <a:endParaRPr lang="en-US" dirty="0">
              <a:ea typeface="Source Sans Pro"/>
            </a:endParaRPr>
          </a:p>
          <a:p>
            <a:pPr marL="226695" lvl="1" indent="-226695"/>
            <a:r>
              <a:rPr lang="en-US" dirty="0"/>
              <a:t>Disturbs the simulation behavior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pPr marL="0" indent="-226695">
              <a:buNone/>
            </a:pPr>
            <a:endParaRPr lang="en-US" dirty="0">
              <a:ea typeface="Source Sans Pro"/>
            </a:endParaRPr>
          </a:p>
          <a:p>
            <a:pPr indent="-226695"/>
            <a:endParaRPr lang="en-US" b="1" dirty="0">
              <a:ea typeface="Source Sans Pro"/>
            </a:endParaRPr>
          </a:p>
          <a:p>
            <a:pPr indent="-226695"/>
            <a:endParaRPr lang="en-US" b="1" dirty="0">
              <a:ea typeface="Source Sans Pro"/>
            </a:endParaRPr>
          </a:p>
          <a:p>
            <a:r>
              <a:rPr lang="en-US" b="1" dirty="0"/>
              <a:t>Development of a countermeasure</a:t>
            </a:r>
          </a:p>
          <a:p>
            <a:pPr marL="226695" lvl="1" indent="-226695"/>
            <a:r>
              <a:rPr lang="en-US" dirty="0"/>
              <a:t>Respects the capabilities of BCIs</a:t>
            </a:r>
            <a:endParaRPr lang="en-US" dirty="0">
              <a:ea typeface="Source Sans Pro"/>
            </a:endParaRPr>
          </a:p>
          <a:p>
            <a:pPr marL="226695" lvl="1" indent="-226695"/>
            <a:r>
              <a:rPr lang="en-US" dirty="0"/>
              <a:t>Mitigates impact of attack</a:t>
            </a:r>
            <a:endParaRPr lang="en-US" dirty="0">
              <a:ea typeface="Source Sans Pr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9D8414-FB2D-06EF-5575-8E17ACB439F9}"/>
              </a:ext>
            </a:extLst>
          </p:cNvPr>
          <p:cNvSpPr txBox="1">
            <a:spLocks/>
          </p:cNvSpPr>
          <p:nvPr/>
        </p:nvSpPr>
        <p:spPr>
          <a:xfrm>
            <a:off x="6215228" y="244800"/>
            <a:ext cx="5403300" cy="625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7000"/>
              </a:lnSpc>
              <a:spcBef>
                <a:spcPct val="0"/>
              </a:spcBef>
              <a:buNone/>
              <a:defRPr sz="24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Tx/>
            </a:pPr>
            <a:r>
              <a:rPr lang="en-US" dirty="0"/>
              <a:t>Thesis Goals</a:t>
            </a:r>
          </a:p>
        </p:txBody>
      </p:sp>
    </p:spTree>
    <p:extLst>
      <p:ext uri="{BB962C8B-B14F-4D97-AF65-F5344CB8AC3E}">
        <p14:creationId xmlns:p14="http://schemas.microsoft.com/office/powerpoint/2010/main" val="390649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A92A-EA01-DEBF-CCE9-37FCF05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00" y="244799"/>
            <a:ext cx="9106144" cy="621975"/>
          </a:xfrm>
        </p:spPr>
        <p:txBody>
          <a:bodyPr/>
          <a:lstStyle/>
          <a:p>
            <a:r>
              <a:rPr lang="en-US" dirty="0"/>
              <a:t>Simulation Environment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BD7BCCB-0031-1686-3613-5A70246EE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4" y="866775"/>
            <a:ext cx="3341829" cy="2421417"/>
          </a:xfrm>
        </p:spPr>
        <p:txBody>
          <a:bodyPr/>
          <a:lstStyle/>
          <a:p>
            <a:r>
              <a:rPr lang="en-GB" b="1" dirty="0"/>
              <a:t>Simulator</a:t>
            </a:r>
            <a:endParaRPr lang="en-US" b="1" dirty="0"/>
          </a:p>
          <a:p>
            <a:pPr lvl="1"/>
            <a:r>
              <a:rPr lang="en-GB" dirty="0"/>
              <a:t>Brian2</a:t>
            </a:r>
          </a:p>
          <a:p>
            <a:pPr lvl="1"/>
            <a:r>
              <a:rPr lang="en-GB" dirty="0"/>
              <a:t>Mathematical abstractions</a:t>
            </a:r>
          </a:p>
          <a:p>
            <a:pPr lvl="1"/>
            <a:r>
              <a:rPr lang="en-GB" dirty="0"/>
              <a:t>Allows for efficient simulation of spiking neural networks</a:t>
            </a:r>
          </a:p>
          <a:p>
            <a:pPr marL="0" lvl="1" indent="0">
              <a:buNone/>
            </a:pPr>
            <a:endParaRPr lang="en-US" dirty="0"/>
          </a:p>
          <a:p>
            <a:pPr indent="-2268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8DAA1-009F-6303-D71B-E7D67368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CD17B-FEDC-2307-D1E2-1224804D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82C7-3218-B2C8-7DF7-0C904A3F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5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081DEDD-2E79-0BA7-4C33-822C01EA9F8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103329" y="862253"/>
            <a:ext cx="3341829" cy="2267126"/>
          </a:xfrm>
        </p:spPr>
        <p:txBody>
          <a:bodyPr/>
          <a:lstStyle/>
          <a:p>
            <a:r>
              <a:rPr lang="en-US" b="1" dirty="0"/>
              <a:t>Simulation Model</a:t>
            </a:r>
          </a:p>
          <a:p>
            <a:pPr lvl="1"/>
            <a:r>
              <a:rPr lang="en-US" dirty="0"/>
              <a:t>Large network of hippocampus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dirty="0"/>
              <a:t>Anatomically accurate structure</a:t>
            </a:r>
          </a:p>
          <a:p>
            <a:pPr lvl="1"/>
            <a:r>
              <a:rPr lang="en-US" dirty="0"/>
              <a:t>Relation to memory consolidation</a:t>
            </a:r>
          </a:p>
          <a:p>
            <a:pPr lvl="2"/>
            <a:r>
              <a:rPr lang="en-US" dirty="0"/>
              <a:t>Activity pattern</a:t>
            </a:r>
          </a:p>
          <a:p>
            <a:pPr marL="0" lvl="1" indent="0">
              <a:buNone/>
            </a:pP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6D0EA08-6137-3AEE-516B-4E19F2833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07922"/>
              </p:ext>
            </p:extLst>
          </p:nvPr>
        </p:nvGraphicFramePr>
        <p:xfrm>
          <a:off x="1181928" y="3960670"/>
          <a:ext cx="9829227" cy="141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E72D2B-A196-7A63-9ABC-6354EB9535B6}"/>
              </a:ext>
            </a:extLst>
          </p:cNvPr>
          <p:cNvSpPr txBox="1"/>
          <p:nvPr/>
        </p:nvSpPr>
        <p:spPr>
          <a:xfrm>
            <a:off x="271464" y="3457636"/>
            <a:ext cx="2266950" cy="24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Simulation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F6B39D-6083-CD3A-2A2F-C5FD09FF75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954" y="3793078"/>
            <a:ext cx="3701338" cy="19431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19290-89F7-A530-8A23-DA0AB6CD6E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41" y="555786"/>
            <a:ext cx="3341830" cy="257359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24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A92A-EA01-DEBF-CCE9-37FCF051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Simulation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0C3A4-66BB-A863-6BC8-979C9C3EB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1" y="870744"/>
            <a:ext cx="6523039" cy="515054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 dirty="0"/>
              <a:t>Input</a:t>
            </a:r>
          </a:p>
          <a:p>
            <a:pPr marL="226695" lvl="1" indent="-226695"/>
            <a:r>
              <a:rPr lang="en-US" dirty="0"/>
              <a:t>Synthetically generated</a:t>
            </a:r>
            <a:endParaRPr lang="en-US" dirty="0">
              <a:ea typeface="Source Sans Pro"/>
            </a:endParaRPr>
          </a:p>
          <a:p>
            <a:pPr marL="654685" lvl="2" indent="-226695"/>
            <a:r>
              <a:rPr lang="en-US" dirty="0"/>
              <a:t>Following a function</a:t>
            </a:r>
            <a:endParaRPr lang="en-US" dirty="0">
              <a:ea typeface="Source Sans Pro"/>
            </a:endParaRPr>
          </a:p>
          <a:p>
            <a:pPr marL="226695" lvl="1" indent="-226695"/>
            <a:r>
              <a:rPr lang="en-US" dirty="0"/>
              <a:t>Based on real brain recordings</a:t>
            </a:r>
            <a:endParaRPr lang="en-US" dirty="0">
              <a:ea typeface="Source Sans Pro"/>
            </a:endParaRPr>
          </a:p>
          <a:p>
            <a:pPr marL="654685" lvl="2" indent="-226695"/>
            <a:r>
              <a:rPr lang="en-US" dirty="0"/>
              <a:t>More realistic</a:t>
            </a:r>
            <a:endParaRPr lang="en-US" dirty="0">
              <a:ea typeface="Source Sans Pro"/>
            </a:endParaRPr>
          </a:p>
          <a:p>
            <a:pPr marL="654685" lvl="2" indent="-226695"/>
            <a:r>
              <a:rPr lang="en-US" dirty="0"/>
              <a:t>EEG files</a:t>
            </a:r>
            <a:endParaRPr lang="en-US" dirty="0">
              <a:ea typeface="Source Sans Pro"/>
            </a:endParaRPr>
          </a:p>
          <a:p>
            <a:pPr marL="226695" lvl="1" indent="-226695"/>
            <a:endParaRPr lang="en-US" b="1" dirty="0">
              <a:ea typeface="Source Sans Pro"/>
            </a:endParaRPr>
          </a:p>
          <a:p>
            <a:r>
              <a:rPr lang="en-US" b="1" dirty="0"/>
              <a:t>Output Analysis</a:t>
            </a:r>
          </a:p>
          <a:p>
            <a:pPr marL="226695" lvl="1" indent="-226695"/>
            <a:r>
              <a:rPr lang="en-US" dirty="0"/>
              <a:t>To retrieve measure for memory performance</a:t>
            </a:r>
            <a:endParaRPr lang="en-US" dirty="0">
              <a:ea typeface="Source Sans Pro"/>
            </a:endParaRPr>
          </a:p>
          <a:p>
            <a:pPr marL="226695" lvl="1" indent="-226695"/>
            <a:r>
              <a:rPr lang="en-US" dirty="0"/>
              <a:t>Sharp Wave Ripples</a:t>
            </a:r>
            <a:endParaRPr lang="en-US" dirty="0">
              <a:ea typeface="Source Sans Pro"/>
            </a:endParaRPr>
          </a:p>
          <a:p>
            <a:pPr marL="654685" lvl="2" indent="-226695"/>
            <a:r>
              <a:rPr lang="en-US" dirty="0"/>
              <a:t>Sharp Wave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pPr marL="654685" lvl="2" indent="-226695"/>
            <a:r>
              <a:rPr lang="en-US" dirty="0"/>
              <a:t>With superimposed ripples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pPr marL="654685" lvl="2" indent="-226695"/>
            <a:r>
              <a:rPr lang="en-US" dirty="0"/>
              <a:t>Synchronous neuron activity with high frequency</a:t>
            </a:r>
            <a:endParaRPr lang="en-US" dirty="0">
              <a:ea typeface="Source Sans Pro"/>
            </a:endParaRPr>
          </a:p>
          <a:p>
            <a:pPr marL="654685" lvl="2" indent="-226695"/>
            <a:r>
              <a:rPr lang="en-US" dirty="0"/>
              <a:t>Associated with memory consolidation</a:t>
            </a:r>
            <a:endParaRPr lang="en-US" dirty="0">
              <a:ea typeface="Source Sans Pro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8DAA1-009F-6303-D71B-E7D67368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CD17B-FEDC-2307-D1E2-1224804D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82C7-3218-B2C8-7DF7-0C904A3F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90DF56-A725-ACAD-3265-7B8DC636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29"/>
          <a:stretch/>
        </p:blipFill>
        <p:spPr>
          <a:xfrm>
            <a:off x="7376622" y="2606428"/>
            <a:ext cx="4229206" cy="34148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12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3DE770B-8DB1-7943-6477-5C0F88F045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6" r="14854"/>
          <a:stretch/>
        </p:blipFill>
        <p:spPr>
          <a:xfrm>
            <a:off x="280379" y="2654158"/>
            <a:ext cx="3583697" cy="29665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8DAA1-009F-6303-D71B-E7D6736820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CD17B-FEDC-2307-D1E2-1224804D1F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82C7-3218-B2C8-7DF7-0C904A3FC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9C4496D-7E31-6760-DEE2-5F45FCD05F7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r="13083"/>
          <a:stretch>
            <a:fillRect/>
          </a:stretch>
        </p:blipFill>
        <p:spPr>
          <a:xfrm>
            <a:off x="4218452" y="2510141"/>
            <a:ext cx="3234400" cy="325212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0C3A4-66BB-A863-6BC8-979C9C3EB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379" y="870744"/>
            <a:ext cx="3765600" cy="1567654"/>
          </a:xfrm>
        </p:spPr>
        <p:txBody>
          <a:bodyPr/>
          <a:lstStyle/>
          <a:p>
            <a:pPr indent="-226800"/>
            <a:r>
              <a:rPr lang="en-US" b="1" dirty="0"/>
              <a:t>Neurotransmitter Changes</a:t>
            </a:r>
          </a:p>
          <a:p>
            <a:pPr lvl="1"/>
            <a:r>
              <a:rPr lang="en-US" dirty="0"/>
              <a:t>Specifically, Acetylcholine</a:t>
            </a:r>
          </a:p>
          <a:p>
            <a:pPr lvl="2"/>
            <a:r>
              <a:rPr lang="en-US" dirty="0"/>
              <a:t>Shows increased levels</a:t>
            </a:r>
          </a:p>
          <a:p>
            <a:pPr lvl="2"/>
            <a:r>
              <a:rPr lang="en-US" dirty="0"/>
              <a:t>Effects network conductance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FA92A-EA01-DEBF-CCE9-37FCF051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Electromagnetic Attacks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66AF91E-D217-E106-76ED-0A0FC7C92A0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218452" y="870744"/>
            <a:ext cx="3765600" cy="1567654"/>
          </a:xfrm>
        </p:spPr>
        <p:txBody>
          <a:bodyPr/>
          <a:lstStyle/>
          <a:p>
            <a:r>
              <a:rPr lang="en-US" b="1" dirty="0"/>
              <a:t>Structural Damage</a:t>
            </a:r>
          </a:p>
          <a:p>
            <a:pPr lvl="1"/>
            <a:r>
              <a:rPr lang="en-US" dirty="0"/>
              <a:t>Can destroy neurons</a:t>
            </a:r>
          </a:p>
          <a:p>
            <a:pPr lvl="1"/>
            <a:r>
              <a:rPr lang="en-US" dirty="0"/>
              <a:t>Affects Synapses</a:t>
            </a:r>
          </a:p>
          <a:p>
            <a:pPr lvl="2"/>
            <a:r>
              <a:rPr lang="en-US" dirty="0"/>
              <a:t>Reducing their conductance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D112A1-2E61-4E96-228E-B942D9718B8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156525" y="870743"/>
            <a:ext cx="3765600" cy="1567654"/>
          </a:xfrm>
        </p:spPr>
        <p:txBody>
          <a:bodyPr/>
          <a:lstStyle/>
          <a:p>
            <a:r>
              <a:rPr lang="en-US" b="1" dirty="0"/>
              <a:t>Full Attack</a:t>
            </a:r>
          </a:p>
          <a:p>
            <a:pPr lvl="1"/>
            <a:r>
              <a:rPr lang="en-US" dirty="0"/>
              <a:t>Combination of all alterations</a:t>
            </a:r>
          </a:p>
          <a:p>
            <a:pPr lvl="1"/>
            <a:r>
              <a:rPr lang="en-US" dirty="0"/>
              <a:t> Most realistic scenario</a:t>
            </a:r>
          </a:p>
          <a:p>
            <a:endParaRPr lang="en-US" dirty="0"/>
          </a:p>
        </p:txBody>
      </p:sp>
      <p:pic>
        <p:nvPicPr>
          <p:cNvPr id="17" name="Picture Placeholder 14">
            <a:extLst>
              <a:ext uri="{FF2B5EF4-FFF2-40B4-BE49-F238E27FC236}">
                <a16:creationId xmlns:a16="http://schemas.microsoft.com/office/drawing/2014/main" id="{274CF563-79B9-67B4-7DA3-27E0F83C6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r="13083"/>
          <a:stretch>
            <a:fillRect/>
          </a:stretch>
        </p:blipFill>
        <p:spPr>
          <a:xfrm>
            <a:off x="9601968" y="3498512"/>
            <a:ext cx="2110656" cy="2122225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02F35E-CC16-7481-FCC0-8F20AFAF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525" y="2532815"/>
            <a:ext cx="2110291" cy="1747809"/>
          </a:xfrm>
          <a:prstGeom prst="rect">
            <a:avLst/>
          </a:prstGeom>
        </p:spPr>
      </p:pic>
      <p:sp>
        <p:nvSpPr>
          <p:cNvPr id="19" name="Plus Sign 18">
            <a:extLst>
              <a:ext uri="{FF2B5EF4-FFF2-40B4-BE49-F238E27FC236}">
                <a16:creationId xmlns:a16="http://schemas.microsoft.com/office/drawing/2014/main" id="{66CA23F6-5710-7C0D-C8C5-39698C23BF29}"/>
              </a:ext>
            </a:extLst>
          </p:cNvPr>
          <p:cNvSpPr/>
          <p:nvPr/>
        </p:nvSpPr>
        <p:spPr>
          <a:xfrm>
            <a:off x="9035845" y="4297112"/>
            <a:ext cx="511278" cy="525024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8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19C7D-2729-19B8-6306-6CDE68207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12F62-CA0C-5363-C2B9-EDBB2412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3D422-789E-840E-127C-6A37C25F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 Final Presentation - Lennart Töllke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EAF1A-F587-B365-A177-9C50A1AD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8CDDD-1785-7FE1-10BB-C337DEE19EE2}"/>
              </a:ext>
            </a:extLst>
          </p:cNvPr>
          <p:cNvSpPr txBox="1"/>
          <p:nvPr/>
        </p:nvSpPr>
        <p:spPr>
          <a:xfrm>
            <a:off x="810721" y="545197"/>
            <a:ext cx="7589476" cy="1206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+mj-lt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13121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A92A-EA01-DEBF-CCE9-37FCF051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US" dirty="0" err="1"/>
              <a:t>mplementation</a:t>
            </a:r>
            <a:r>
              <a:rPr lang="en-US" dirty="0"/>
              <a:t>: Simulation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0C3A4-66BB-A863-6BC8-979C9C3E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="1" dirty="0"/>
              <a:t>Input</a:t>
            </a:r>
          </a:p>
          <a:p>
            <a:pPr marL="226695" lvl="1" indent="-226695"/>
            <a:r>
              <a:rPr lang="en-US" dirty="0"/>
              <a:t>Initially explored synthetic input</a:t>
            </a:r>
            <a:endParaRPr lang="en-US" dirty="0">
              <a:ea typeface="Source Sans Pro"/>
            </a:endParaRPr>
          </a:p>
          <a:p>
            <a:pPr marL="226695" lvl="1" indent="-226695"/>
            <a:r>
              <a:rPr lang="en-US" dirty="0"/>
              <a:t>Later received EEG files</a:t>
            </a:r>
            <a:endParaRPr lang="en-US" dirty="0">
              <a:ea typeface="Source Sans Pro"/>
            </a:endParaRPr>
          </a:p>
          <a:p>
            <a:pPr marL="654685" lvl="2" indent="-226695"/>
            <a:r>
              <a:rPr lang="en-US" dirty="0"/>
              <a:t>Automatic processing and integration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pPr marL="654685" lvl="2" indent="-226695"/>
            <a:r>
              <a:rPr lang="en-US" dirty="0"/>
              <a:t>Voltage recordings in stimulation frequencies</a:t>
            </a:r>
            <a:endParaRPr lang="en-US" dirty="0">
              <a:ea typeface="Source Sans Pro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Output Analysis</a:t>
            </a:r>
          </a:p>
          <a:p>
            <a:pPr marL="226060" lvl="1" indent="-226695"/>
            <a:r>
              <a:rPr lang="en-US" dirty="0"/>
              <a:t>Sharp wave detection </a:t>
            </a:r>
            <a:endParaRPr lang="en-US" dirty="0">
              <a:ea typeface="Source Sans Pro"/>
            </a:endParaRPr>
          </a:p>
          <a:p>
            <a:pPr marL="654685" lvl="2" indent="-226695"/>
            <a:r>
              <a:rPr lang="en-US" dirty="0">
                <a:ea typeface="Source Sans Pro"/>
              </a:rPr>
              <a:t>With </a:t>
            </a:r>
            <a:r>
              <a:rPr lang="en-US" dirty="0">
                <a:solidFill>
                  <a:schemeClr val="accent4"/>
                </a:solidFill>
                <a:ea typeface="Source Sans Pro"/>
              </a:rPr>
              <a:t>peak</a:t>
            </a:r>
            <a:r>
              <a:rPr lang="en-US" dirty="0">
                <a:ea typeface="Source Sans Pro"/>
              </a:rPr>
              <a:t> and </a:t>
            </a:r>
            <a:r>
              <a:rPr lang="en-US" dirty="0">
                <a:solidFill>
                  <a:schemeClr val="accent3"/>
                </a:solidFill>
                <a:ea typeface="Source Sans Pro"/>
              </a:rPr>
              <a:t>boundary</a:t>
            </a:r>
            <a:r>
              <a:rPr lang="en-US" dirty="0">
                <a:ea typeface="Source Sans Pro"/>
              </a:rPr>
              <a:t> conditions</a:t>
            </a:r>
          </a:p>
          <a:p>
            <a:pPr marL="226060" lvl="1" indent="-226695"/>
            <a:r>
              <a:rPr lang="en-US" dirty="0"/>
              <a:t>Frequency analysis </a:t>
            </a:r>
            <a:endParaRPr lang="en-US" dirty="0">
              <a:ea typeface="Source Sans Pro"/>
            </a:endParaRPr>
          </a:p>
          <a:p>
            <a:pPr marL="654685" lvl="2" indent="-226695"/>
            <a:r>
              <a:rPr lang="en-US" dirty="0">
                <a:ea typeface="Source Sans Pro"/>
              </a:rPr>
              <a:t>Identifying peak frequency</a:t>
            </a:r>
          </a:p>
          <a:p>
            <a:pPr marL="654685" lvl="2" indent="-226695"/>
            <a:r>
              <a:rPr lang="en-US" dirty="0">
                <a:ea typeface="Source Sans Pro"/>
              </a:rPr>
              <a:t>Validates in ripple band</a:t>
            </a:r>
          </a:p>
          <a:p>
            <a:pPr marL="226695" lvl="1" indent="-226695"/>
            <a:r>
              <a:rPr lang="en-US" dirty="0"/>
              <a:t>Collects loads of data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Source Sans Pro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8DAA1-009F-6303-D71B-E7D67368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September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CD17B-FEDC-2307-D1E2-1224804D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 Final Presentation - Lennart Töllke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82C7-3218-B2C8-7DF7-0C904A3F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BF71-4E86-424C-97BC-664541FBBB1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51A48-B0B9-4452-AF3E-0E0A1C41A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73" y="3429000"/>
            <a:ext cx="3709751" cy="2995761"/>
          </a:xfrm>
          <a:prstGeom prst="rect">
            <a:avLst/>
          </a:prstGeom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24F726-582F-E17A-4D1E-37144B16ABF3}"/>
              </a:ext>
            </a:extLst>
          </p:cNvPr>
          <p:cNvCxnSpPr>
            <a:cxnSpLocks/>
          </p:cNvCxnSpPr>
          <p:nvPr/>
        </p:nvCxnSpPr>
        <p:spPr>
          <a:xfrm>
            <a:off x="7174000" y="5630371"/>
            <a:ext cx="3397627" cy="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09CC59-1E0B-8317-E638-347F9D6D33B0}"/>
              </a:ext>
            </a:extLst>
          </p:cNvPr>
          <p:cNvCxnSpPr>
            <a:cxnSpLocks/>
          </p:cNvCxnSpPr>
          <p:nvPr/>
        </p:nvCxnSpPr>
        <p:spPr>
          <a:xfrm>
            <a:off x="7174000" y="4550871"/>
            <a:ext cx="3397627" cy="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22C51-679F-72E8-415C-512E6FD13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14" y="866131"/>
            <a:ext cx="5044797" cy="21593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12844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Uni Zürich">
      <a:dk1>
        <a:sysClr val="windowText" lastClr="000000"/>
      </a:dk1>
      <a:lt1>
        <a:sysClr val="window" lastClr="FFFFFF"/>
      </a:lt1>
      <a:dk2>
        <a:srgbClr val="666666"/>
      </a:dk2>
      <a:lt2>
        <a:srgbClr val="D7D7D7"/>
      </a:lt2>
      <a:accent1>
        <a:srgbClr val="0028A5"/>
      </a:accent1>
      <a:accent2>
        <a:srgbClr val="4AC9E3"/>
      </a:accent2>
      <a:accent3>
        <a:srgbClr val="A4D233"/>
      </a:accent3>
      <a:accent4>
        <a:srgbClr val="FFC845"/>
      </a:accent4>
      <a:accent5>
        <a:srgbClr val="FC4C02"/>
      </a:accent5>
      <a:accent6>
        <a:srgbClr val="BF0D3E"/>
      </a:accent6>
      <a:hlink>
        <a:srgbClr val="000000"/>
      </a:hlink>
      <a:folHlink>
        <a:srgbClr val="000000"/>
      </a:folHlink>
    </a:clrScheme>
    <a:fontScheme name="Uni Zürich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uzh-presentation-en" id="{1E472478-859B-544F-8FDA-30F40BD221B0}" vid="{E0316969-E371-664E-B793-DAC528073BF6}"/>
    </a:ext>
  </a:extLst>
</a:theme>
</file>

<file path=ppt/theme/theme2.xml><?xml version="1.0" encoding="utf-8"?>
<a:theme xmlns:a="http://schemas.openxmlformats.org/drawingml/2006/main" name="1_Benutzerdefiniertes Design">
  <a:themeElements>
    <a:clrScheme name="Uni Zürich">
      <a:dk1>
        <a:sysClr val="windowText" lastClr="000000"/>
      </a:dk1>
      <a:lt1>
        <a:sysClr val="window" lastClr="FFFFFF"/>
      </a:lt1>
      <a:dk2>
        <a:srgbClr val="666666"/>
      </a:dk2>
      <a:lt2>
        <a:srgbClr val="D7D7D7"/>
      </a:lt2>
      <a:accent1>
        <a:srgbClr val="0028A5"/>
      </a:accent1>
      <a:accent2>
        <a:srgbClr val="4AC9E3"/>
      </a:accent2>
      <a:accent3>
        <a:srgbClr val="A4D233"/>
      </a:accent3>
      <a:accent4>
        <a:srgbClr val="FFC845"/>
      </a:accent4>
      <a:accent5>
        <a:srgbClr val="FC4C02"/>
      </a:accent5>
      <a:accent6>
        <a:srgbClr val="BF0D3E"/>
      </a:accent6>
      <a:hlink>
        <a:srgbClr val="000000"/>
      </a:hlink>
      <a:folHlink>
        <a:srgbClr val="000000"/>
      </a:folHlink>
    </a:clrScheme>
    <a:fontScheme name="Uni Zürich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uzh-presentation-en" id="{1E472478-859B-544F-8FDA-30F40BD221B0}" vid="{E0316969-E371-664E-B793-DAC528073BF6}"/>
    </a:ext>
  </a:extLst>
</a:theme>
</file>

<file path=ppt/theme/theme3.xml><?xml version="1.0" encoding="utf-8"?>
<a:theme xmlns:a="http://schemas.openxmlformats.org/drawingml/2006/main" name="2_Benutzerdefiniertes Design">
  <a:themeElements>
    <a:clrScheme name="Uni Zürich">
      <a:dk1>
        <a:sysClr val="windowText" lastClr="000000"/>
      </a:dk1>
      <a:lt1>
        <a:sysClr val="window" lastClr="FFFFFF"/>
      </a:lt1>
      <a:dk2>
        <a:srgbClr val="666666"/>
      </a:dk2>
      <a:lt2>
        <a:srgbClr val="D7D7D7"/>
      </a:lt2>
      <a:accent1>
        <a:srgbClr val="0028A5"/>
      </a:accent1>
      <a:accent2>
        <a:srgbClr val="4AC9E3"/>
      </a:accent2>
      <a:accent3>
        <a:srgbClr val="A4D233"/>
      </a:accent3>
      <a:accent4>
        <a:srgbClr val="FFC845"/>
      </a:accent4>
      <a:accent5>
        <a:srgbClr val="FC4C02"/>
      </a:accent5>
      <a:accent6>
        <a:srgbClr val="BF0D3E"/>
      </a:accent6>
      <a:hlink>
        <a:srgbClr val="000000"/>
      </a:hlink>
      <a:folHlink>
        <a:srgbClr val="000000"/>
      </a:folHlink>
    </a:clrScheme>
    <a:fontScheme name="Uni Zürich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uzh-presentation-example-en" id="{42B684F7-48D8-6B4D-B158-CEBD8F874351}" vid="{0665A6F8-3464-7046-9BA5-D1121CAEA0D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FB321F84DD704DB03961DB3CEA6BE1" ma:contentTypeVersion="18" ma:contentTypeDescription="Create a new document." ma:contentTypeScope="" ma:versionID="f6aed7ca78b1e8e9241be787f59f3d32">
  <xsd:schema xmlns:xsd="http://www.w3.org/2001/XMLSchema" xmlns:xs="http://www.w3.org/2001/XMLSchema" xmlns:p="http://schemas.microsoft.com/office/2006/metadata/properties" xmlns:ns3="2d614791-0bab-4428-83ae-4c8c54020277" xmlns:ns4="3c3ec00a-d187-4a8a-b287-8cc12a6bc51c" targetNamespace="http://schemas.microsoft.com/office/2006/metadata/properties" ma:root="true" ma:fieldsID="1be110d012c4e033d53ab0e0b2ed35a6" ns3:_="" ns4:_="">
    <xsd:import namespace="2d614791-0bab-4428-83ae-4c8c54020277"/>
    <xsd:import namespace="3c3ec00a-d187-4a8a-b287-8cc12a6bc5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_activity" minOccurs="0"/>
                <xsd:element ref="ns3:MediaServiceLocation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14791-0bab-4428-83ae-4c8c54020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3ec00a-d187-4a8a-b287-8cc12a6bc51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d614791-0bab-4428-83ae-4c8c5402027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B3E832-409C-49A3-8B19-DB1B573A15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614791-0bab-4428-83ae-4c8c54020277"/>
    <ds:schemaRef ds:uri="3c3ec00a-d187-4a8a-b287-8cc12a6bc5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DBFF6D-6761-486E-8B4A-14E1F72B26E0}">
  <ds:schemaRefs>
    <ds:schemaRef ds:uri="http://purl.org/dc/dcmitype/"/>
    <ds:schemaRef ds:uri="2d614791-0bab-4428-83ae-4c8c54020277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3c3ec00a-d187-4a8a-b287-8cc12a6bc51c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5F6AE88-934B-4054-8E42-D2E24CC6C4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uzh-presentation-en</Template>
  <TotalTime>0</TotalTime>
  <Words>1012</Words>
  <Application>Microsoft Office PowerPoint</Application>
  <PresentationFormat>Widescreen</PresentationFormat>
  <Paragraphs>310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Source Sans Pro</vt:lpstr>
      <vt:lpstr>Source Sans Pro SemiBold</vt:lpstr>
      <vt:lpstr>Benutzerdefiniertes Design</vt:lpstr>
      <vt:lpstr>1_Benutzerdefiniertes Design</vt:lpstr>
      <vt:lpstr>2_Benutzerdefiniertes Design</vt:lpstr>
      <vt:lpstr>PowerPoint Presentation</vt:lpstr>
      <vt:lpstr>Structure</vt:lpstr>
      <vt:lpstr>PowerPoint Presentation</vt:lpstr>
      <vt:lpstr>Topics</vt:lpstr>
      <vt:lpstr>Simulation Environment</vt:lpstr>
      <vt:lpstr>Design: Simulation Model</vt:lpstr>
      <vt:lpstr>Design: Electromagnetic Attacks</vt:lpstr>
      <vt:lpstr>PowerPoint Presentation</vt:lpstr>
      <vt:lpstr>Implementation: Simulation Model</vt:lpstr>
      <vt:lpstr>Implementation: Electromagnetic Attack</vt:lpstr>
      <vt:lpstr>Implementation: Overview</vt:lpstr>
      <vt:lpstr>PowerPoint Presentation</vt:lpstr>
      <vt:lpstr>Evaluation: Output Graph Interpretation</vt:lpstr>
      <vt:lpstr>Evaluation: Neurotransmitter Changes</vt:lpstr>
      <vt:lpstr>Evaluation: Structural damage </vt:lpstr>
      <vt:lpstr>Evaluation: Full Attack </vt:lpstr>
      <vt:lpstr>PowerPoint Presentation</vt:lpstr>
      <vt:lpstr>Final Considerations 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Lennart Töllke</dc:creator>
  <cp:lastModifiedBy>Lennart Töllke</cp:lastModifiedBy>
  <cp:revision>22</cp:revision>
  <dcterms:created xsi:type="dcterms:W3CDTF">2024-09-17T12:06:31Z</dcterms:created>
  <dcterms:modified xsi:type="dcterms:W3CDTF">2024-09-23T11:27:07Z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0x0101004FFB321F84DD704DB03961DB3CEA6BE1</vt:lpwstr>
  </property>
</Properties>
</file>